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6" r:id="rId4"/>
  </p:sldMasterIdLst>
  <p:sldIdLst>
    <p:sldId id="256" r:id="rId5"/>
    <p:sldId id="259" r:id="rId6"/>
    <p:sldId id="260" r:id="rId7"/>
    <p:sldId id="261" r:id="rId8"/>
    <p:sldId id="262" r:id="rId9"/>
    <p:sldId id="267" r:id="rId10"/>
    <p:sldId id="268" r:id="rId11"/>
    <p:sldId id="269" r:id="rId12"/>
    <p:sldId id="270" r:id="rId13"/>
    <p:sldId id="272" r:id="rId14"/>
  </p:sldIdLst>
  <p:sldSz cx="9906000" cy="6858000" type="A4"/>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92823-372A-AC60-B551-8B219B676D5A}" v="1" dt="2018-10-01T20:20:12.909"/>
    <p1510:client id="{2DB44A14-E8A0-095F-7890-B6C6E077F047}" v="6" dt="2019-10-04T15:16:51.234"/>
    <p1510:client id="{5268FDE8-4F3A-82FA-9E38-EB675ECEC4A0}" v="17" dt="2019-10-03T16:29:44.583"/>
    <p1510:client id="{70A94144-F95D-83A0-B9A3-EE31FFFBE0D4}" v="9" dt="2018-10-01T20:20:22.042"/>
    <p1510:client id="{832EA483-9DE4-7BB6-DBC8-2736482FC09D}" v="412" dt="2019-10-03T22:07:14.314"/>
    <p1510:client id="{AAC70AEF-1DED-B6D7-2190-41B7430C1432}" v="1" dt="2019-10-07T14:57:38.653"/>
    <p1510:client id="{F5C8AA41-726C-0973-EE75-40EE718E69E6}" v="218" dt="2019-10-07T16:31:46.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822"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worski, Justin (Columbus)" userId="S::justin.jaworski@sgs.com::7ca9244e-c8d3-40c3-8240-a9ca8d4b20a6" providerId="AD" clId="Web-{70A94144-F95D-83A0-B9A3-EE31FFFBE0D4}"/>
    <pc:docChg chg="modSld">
      <pc:chgData name="Jaworski, Justin (Columbus)" userId="S::justin.jaworski@sgs.com::7ca9244e-c8d3-40c3-8240-a9ca8d4b20a6" providerId="AD" clId="Web-{70A94144-F95D-83A0-B9A3-EE31FFFBE0D4}" dt="2018-10-01T20:20:22.042" v="8" actId="20577"/>
      <pc:docMkLst>
        <pc:docMk/>
      </pc:docMkLst>
      <pc:sldChg chg="modSp">
        <pc:chgData name="Jaworski, Justin (Columbus)" userId="S::justin.jaworski@sgs.com::7ca9244e-c8d3-40c3-8240-a9ca8d4b20a6" providerId="AD" clId="Web-{70A94144-F95D-83A0-B9A3-EE31FFFBE0D4}" dt="2018-10-01T20:20:22.042" v="8" actId="20577"/>
        <pc:sldMkLst>
          <pc:docMk/>
          <pc:sldMk cId="998302301" sldId="269"/>
        </pc:sldMkLst>
        <pc:spChg chg="mod">
          <ac:chgData name="Jaworski, Justin (Columbus)" userId="S::justin.jaworski@sgs.com::7ca9244e-c8d3-40c3-8240-a9ca8d4b20a6" providerId="AD" clId="Web-{70A94144-F95D-83A0-B9A3-EE31FFFBE0D4}" dt="2018-10-01T20:20:22.042" v="8" actId="20577"/>
          <ac:spMkLst>
            <pc:docMk/>
            <pc:sldMk cId="998302301" sldId="269"/>
            <ac:spMk id="3" creationId="{2E30B52B-BCD7-4826-8AD1-825D05148C4D}"/>
          </ac:spMkLst>
        </pc:spChg>
      </pc:sldChg>
    </pc:docChg>
  </pc:docChgLst>
  <pc:docChgLst>
    <pc:chgData name="Jaworski, Justin (Columbus)" userId="S::justin.jaworski@sgs.com::7ca9244e-c8d3-40c3-8240-a9ca8d4b20a6" providerId="AD" clId="Web-{2C0C4A86-73B6-A3E9-6B35-7AC4D0134672}"/>
    <pc:docChg chg="modSld">
      <pc:chgData name="Jaworski, Justin (Columbus)" userId="S::justin.jaworski@sgs.com::7ca9244e-c8d3-40c3-8240-a9ca8d4b20a6" providerId="AD" clId="Web-{2C0C4A86-73B6-A3E9-6B35-7AC4D0134672}" dt="2018-09-18T13:50:37.945" v="219" actId="20577"/>
      <pc:docMkLst>
        <pc:docMk/>
      </pc:docMkLst>
      <pc:sldChg chg="modSp">
        <pc:chgData name="Jaworski, Justin (Columbus)" userId="S::justin.jaworski@sgs.com::7ca9244e-c8d3-40c3-8240-a9ca8d4b20a6" providerId="AD" clId="Web-{2C0C4A86-73B6-A3E9-6B35-7AC4D0134672}" dt="2018-09-18T13:50:37.945" v="219" actId="20577"/>
        <pc:sldMkLst>
          <pc:docMk/>
          <pc:sldMk cId="0" sldId="256"/>
        </pc:sldMkLst>
        <pc:spChg chg="mod">
          <ac:chgData name="Jaworski, Justin (Columbus)" userId="S::justin.jaworski@sgs.com::7ca9244e-c8d3-40c3-8240-a9ca8d4b20a6" providerId="AD" clId="Web-{2C0C4A86-73B6-A3E9-6B35-7AC4D0134672}" dt="2018-09-18T13:02:22.478" v="122" actId="1076"/>
          <ac:spMkLst>
            <pc:docMk/>
            <pc:sldMk cId="0" sldId="256"/>
            <ac:spMk id="2" creationId="{724DF73F-6C86-4641-BE21-361617D87F98}"/>
          </ac:spMkLst>
        </pc:spChg>
        <pc:spChg chg="mod">
          <ac:chgData name="Jaworski, Justin (Columbus)" userId="S::justin.jaworski@sgs.com::7ca9244e-c8d3-40c3-8240-a9ca8d4b20a6" providerId="AD" clId="Web-{2C0C4A86-73B6-A3E9-6B35-7AC4D0134672}" dt="2018-09-18T13:50:37.945" v="219" actId="20577"/>
          <ac:spMkLst>
            <pc:docMk/>
            <pc:sldMk cId="0" sldId="256"/>
            <ac:spMk id="8194" creationId="{18128D06-205D-43BB-B71D-EBEC4D187D1B}"/>
          </ac:spMkLst>
        </pc:spChg>
      </pc:sldChg>
      <pc:sldChg chg="modSp">
        <pc:chgData name="Jaworski, Justin (Columbus)" userId="S::justin.jaworski@sgs.com::7ca9244e-c8d3-40c3-8240-a9ca8d4b20a6" providerId="AD" clId="Web-{2C0C4A86-73B6-A3E9-6B35-7AC4D0134672}" dt="2018-09-18T13:18:50.694" v="202" actId="20577"/>
        <pc:sldMkLst>
          <pc:docMk/>
          <pc:sldMk cId="0" sldId="257"/>
        </pc:sldMkLst>
        <pc:spChg chg="mod">
          <ac:chgData name="Jaworski, Justin (Columbus)" userId="S::justin.jaworski@sgs.com::7ca9244e-c8d3-40c3-8240-a9ca8d4b20a6" providerId="AD" clId="Web-{2C0C4A86-73B6-A3E9-6B35-7AC4D0134672}" dt="2018-09-18T13:18:50.694" v="202" actId="20577"/>
          <ac:spMkLst>
            <pc:docMk/>
            <pc:sldMk cId="0" sldId="257"/>
            <ac:spMk id="12290" creationId="{28CE7BE8-7240-4AA6-8E90-9A221BC2825A}"/>
          </ac:spMkLst>
        </pc:spChg>
      </pc:sldChg>
      <pc:sldChg chg="modSp">
        <pc:chgData name="Jaworski, Justin (Columbus)" userId="S::justin.jaworski@sgs.com::7ca9244e-c8d3-40c3-8240-a9ca8d4b20a6" providerId="AD" clId="Web-{2C0C4A86-73B6-A3E9-6B35-7AC4D0134672}" dt="2018-09-18T13:29:50.666" v="216" actId="20577"/>
        <pc:sldMkLst>
          <pc:docMk/>
          <pc:sldMk cId="0" sldId="259"/>
        </pc:sldMkLst>
        <pc:spChg chg="mod">
          <ac:chgData name="Jaworski, Justin (Columbus)" userId="S::justin.jaworski@sgs.com::7ca9244e-c8d3-40c3-8240-a9ca8d4b20a6" providerId="AD" clId="Web-{2C0C4A86-73B6-A3E9-6B35-7AC4D0134672}" dt="2018-09-18T13:29:50.666" v="216" actId="20577"/>
          <ac:spMkLst>
            <pc:docMk/>
            <pc:sldMk cId="0" sldId="259"/>
            <ac:spMk id="2" creationId="{B87FC773-C6D1-4772-8A9D-3F4F067AE432}"/>
          </ac:spMkLst>
        </pc:spChg>
        <pc:spChg chg="mod">
          <ac:chgData name="Jaworski, Justin (Columbus)" userId="S::justin.jaworski@sgs.com::7ca9244e-c8d3-40c3-8240-a9ca8d4b20a6" providerId="AD" clId="Web-{2C0C4A86-73B6-A3E9-6B35-7AC4D0134672}" dt="2018-09-18T13:08:47.939" v="133" actId="20577"/>
          <ac:spMkLst>
            <pc:docMk/>
            <pc:sldMk cId="0" sldId="259"/>
            <ac:spMk id="10242" creationId="{A06BE5EE-4551-4CAB-810B-B5D76B85C9E1}"/>
          </ac:spMkLst>
        </pc:spChg>
      </pc:sldChg>
      <pc:sldChg chg="modSp">
        <pc:chgData name="Jaworski, Justin (Columbus)" userId="S::justin.jaworski@sgs.com::7ca9244e-c8d3-40c3-8240-a9ca8d4b20a6" providerId="AD" clId="Web-{2C0C4A86-73B6-A3E9-6B35-7AC4D0134672}" dt="2018-09-18T13:29:53.823" v="217" actId="20577"/>
        <pc:sldMkLst>
          <pc:docMk/>
          <pc:sldMk cId="3307297340" sldId="260"/>
        </pc:sldMkLst>
        <pc:spChg chg="mod">
          <ac:chgData name="Jaworski, Justin (Columbus)" userId="S::justin.jaworski@sgs.com::7ca9244e-c8d3-40c3-8240-a9ca8d4b20a6" providerId="AD" clId="Web-{2C0C4A86-73B6-A3E9-6B35-7AC4D0134672}" dt="2018-09-18T13:29:53.823" v="217" actId="20577"/>
          <ac:spMkLst>
            <pc:docMk/>
            <pc:sldMk cId="3307297340" sldId="260"/>
            <ac:spMk id="2" creationId="{F7AB1DFD-C11B-46FA-A0E5-C2957F89FB44}"/>
          </ac:spMkLst>
        </pc:spChg>
        <pc:spChg chg="mod">
          <ac:chgData name="Jaworski, Justin (Columbus)" userId="S::justin.jaworski@sgs.com::7ca9244e-c8d3-40c3-8240-a9ca8d4b20a6" providerId="AD" clId="Web-{2C0C4A86-73B6-A3E9-6B35-7AC4D0134672}" dt="2018-09-18T13:21:28.095" v="206" actId="20577"/>
          <ac:spMkLst>
            <pc:docMk/>
            <pc:sldMk cId="3307297340" sldId="260"/>
            <ac:spMk id="12290" creationId="{28CE7BE8-7240-4AA6-8E90-9A221BC2825A}"/>
          </ac:spMkLst>
        </pc:spChg>
      </pc:sldChg>
      <pc:sldChg chg="modSp">
        <pc:chgData name="Jaworski, Justin (Columbus)" userId="S::justin.jaworski@sgs.com::7ca9244e-c8d3-40c3-8240-a9ca8d4b20a6" providerId="AD" clId="Web-{2C0C4A86-73B6-A3E9-6B35-7AC4D0134672}" dt="2018-09-18T13:25:43.452" v="212" actId="20577"/>
        <pc:sldMkLst>
          <pc:docMk/>
          <pc:sldMk cId="3068356245" sldId="261"/>
        </pc:sldMkLst>
        <pc:spChg chg="mod">
          <ac:chgData name="Jaworski, Justin (Columbus)" userId="S::justin.jaworski@sgs.com::7ca9244e-c8d3-40c3-8240-a9ca8d4b20a6" providerId="AD" clId="Web-{2C0C4A86-73B6-A3E9-6B35-7AC4D0134672}" dt="2018-09-18T13:25:43.452" v="212" actId="20577"/>
          <ac:spMkLst>
            <pc:docMk/>
            <pc:sldMk cId="3068356245" sldId="261"/>
            <ac:spMk id="3" creationId="{3F21DD1B-8C5D-4CAB-8180-6BBCD71E2453}"/>
          </ac:spMkLst>
        </pc:spChg>
      </pc:sldChg>
      <pc:sldChg chg="modSp">
        <pc:chgData name="Jaworski, Justin (Columbus)" userId="S::justin.jaworski@sgs.com::7ca9244e-c8d3-40c3-8240-a9ca8d4b20a6" providerId="AD" clId="Web-{2C0C4A86-73B6-A3E9-6B35-7AC4D0134672}" dt="2018-09-18T12:46:57.496" v="80" actId="20577"/>
        <pc:sldMkLst>
          <pc:docMk/>
          <pc:sldMk cId="1084580139" sldId="267"/>
        </pc:sldMkLst>
        <pc:spChg chg="mod">
          <ac:chgData name="Jaworski, Justin (Columbus)" userId="S::justin.jaworski@sgs.com::7ca9244e-c8d3-40c3-8240-a9ca8d4b20a6" providerId="AD" clId="Web-{2C0C4A86-73B6-A3E9-6B35-7AC4D0134672}" dt="2018-09-18T12:46:57.496" v="80" actId="20577"/>
          <ac:spMkLst>
            <pc:docMk/>
            <pc:sldMk cId="1084580139" sldId="267"/>
            <ac:spMk id="3" creationId="{5D34C12F-0EDE-40FE-B083-10538829C634}"/>
          </ac:spMkLst>
        </pc:spChg>
      </pc:sldChg>
      <pc:sldChg chg="modSp">
        <pc:chgData name="Jaworski, Justin (Columbus)" userId="S::justin.jaworski@sgs.com::7ca9244e-c8d3-40c3-8240-a9ca8d4b20a6" providerId="AD" clId="Web-{2C0C4A86-73B6-A3E9-6B35-7AC4D0134672}" dt="2018-09-18T13:29:18.415" v="214" actId="20577"/>
        <pc:sldMkLst>
          <pc:docMk/>
          <pc:sldMk cId="1117327126" sldId="268"/>
        </pc:sldMkLst>
        <pc:spChg chg="mod">
          <ac:chgData name="Jaworski, Justin (Columbus)" userId="S::justin.jaworski@sgs.com::7ca9244e-c8d3-40c3-8240-a9ca8d4b20a6" providerId="AD" clId="Web-{2C0C4A86-73B6-A3E9-6B35-7AC4D0134672}" dt="2018-09-18T13:29:18.415" v="214" actId="20577"/>
          <ac:spMkLst>
            <pc:docMk/>
            <pc:sldMk cId="1117327126" sldId="268"/>
            <ac:spMk id="3" creationId="{8354B6AA-5325-4B1C-9324-DBEF68CED2C5}"/>
          </ac:spMkLst>
        </pc:spChg>
      </pc:sldChg>
      <pc:sldChg chg="modSp">
        <pc:chgData name="Jaworski, Justin (Columbus)" userId="S::justin.jaworski@sgs.com::7ca9244e-c8d3-40c3-8240-a9ca8d4b20a6" providerId="AD" clId="Web-{2C0C4A86-73B6-A3E9-6B35-7AC4D0134672}" dt="2018-09-18T13:01:45.193" v="121" actId="20577"/>
        <pc:sldMkLst>
          <pc:docMk/>
          <pc:sldMk cId="998302301" sldId="269"/>
        </pc:sldMkLst>
        <pc:spChg chg="mod">
          <ac:chgData name="Jaworski, Justin (Columbus)" userId="S::justin.jaworski@sgs.com::7ca9244e-c8d3-40c3-8240-a9ca8d4b20a6" providerId="AD" clId="Web-{2C0C4A86-73B6-A3E9-6B35-7AC4D0134672}" dt="2018-09-18T13:01:45.193" v="121" actId="20577"/>
          <ac:spMkLst>
            <pc:docMk/>
            <pc:sldMk cId="998302301" sldId="269"/>
            <ac:spMk id="3" creationId="{2E30B52B-BCD7-4826-8AD1-825D05148C4D}"/>
          </ac:spMkLst>
        </pc:spChg>
      </pc:sldChg>
    </pc:docChg>
  </pc:docChgLst>
  <pc:docChgLst>
    <pc:chgData name="Jaworski, Justin (Aurora)" userId="S::justin.jaworski@sgs.com::7ca9244e-c8d3-40c3-8240-a9ca8d4b20a6" providerId="AD" clId="Web-{832EA483-9DE4-7BB6-DBC8-2736482FC09D}"/>
    <pc:docChg chg="addSld modSld">
      <pc:chgData name="Jaworski, Justin (Aurora)" userId="S::justin.jaworski@sgs.com::7ca9244e-c8d3-40c3-8240-a9ca8d4b20a6" providerId="AD" clId="Web-{832EA483-9DE4-7BB6-DBC8-2736482FC09D}" dt="2019-10-03T22:07:14.314" v="411" actId="20577"/>
      <pc:docMkLst>
        <pc:docMk/>
      </pc:docMkLst>
      <pc:sldChg chg="modSp add replId">
        <pc:chgData name="Jaworski, Justin (Aurora)" userId="S::justin.jaworski@sgs.com::7ca9244e-c8d3-40c3-8240-a9ca8d4b20a6" providerId="AD" clId="Web-{832EA483-9DE4-7BB6-DBC8-2736482FC09D}" dt="2019-10-03T22:05:46.549" v="383" actId="20577"/>
        <pc:sldMkLst>
          <pc:docMk/>
          <pc:sldMk cId="1533529596" sldId="270"/>
        </pc:sldMkLst>
        <pc:spChg chg="mod">
          <ac:chgData name="Jaworski, Justin (Aurora)" userId="S::justin.jaworski@sgs.com::7ca9244e-c8d3-40c3-8240-a9ca8d4b20a6" providerId="AD" clId="Web-{832EA483-9DE4-7BB6-DBC8-2736482FC09D}" dt="2019-10-03T21:53:00.172" v="355" actId="20577"/>
          <ac:spMkLst>
            <pc:docMk/>
            <pc:sldMk cId="1533529596" sldId="270"/>
            <ac:spMk id="2" creationId="{2F56BAA0-6644-4E17-972B-076363496B64}"/>
          </ac:spMkLst>
        </pc:spChg>
        <pc:spChg chg="mod">
          <ac:chgData name="Jaworski, Justin (Aurora)" userId="S::justin.jaworski@sgs.com::7ca9244e-c8d3-40c3-8240-a9ca8d4b20a6" providerId="AD" clId="Web-{832EA483-9DE4-7BB6-DBC8-2736482FC09D}" dt="2019-10-03T22:05:46.549" v="383" actId="20577"/>
          <ac:spMkLst>
            <pc:docMk/>
            <pc:sldMk cId="1533529596" sldId="270"/>
            <ac:spMk id="3" creationId="{2E30B52B-BCD7-4826-8AD1-825D05148C4D}"/>
          </ac:spMkLst>
        </pc:spChg>
      </pc:sldChg>
      <pc:sldChg chg="modSp add replId">
        <pc:chgData name="Jaworski, Justin (Aurora)" userId="S::justin.jaworski@sgs.com::7ca9244e-c8d3-40c3-8240-a9ca8d4b20a6" providerId="AD" clId="Web-{832EA483-9DE4-7BB6-DBC8-2736482FC09D}" dt="2019-10-03T21:52:57.735" v="354" actId="20577"/>
        <pc:sldMkLst>
          <pc:docMk/>
          <pc:sldMk cId="1953743101" sldId="271"/>
        </pc:sldMkLst>
        <pc:spChg chg="mod">
          <ac:chgData name="Jaworski, Justin (Aurora)" userId="S::justin.jaworski@sgs.com::7ca9244e-c8d3-40c3-8240-a9ca8d4b20a6" providerId="AD" clId="Web-{832EA483-9DE4-7BB6-DBC8-2736482FC09D}" dt="2019-10-03T21:52:57.735" v="354" actId="20577"/>
          <ac:spMkLst>
            <pc:docMk/>
            <pc:sldMk cId="1953743101" sldId="271"/>
            <ac:spMk id="2" creationId="{2F56BAA0-6644-4E17-972B-076363496B64}"/>
          </ac:spMkLst>
        </pc:spChg>
        <pc:spChg chg="mod">
          <ac:chgData name="Jaworski, Justin (Aurora)" userId="S::justin.jaworski@sgs.com::7ca9244e-c8d3-40c3-8240-a9ca8d4b20a6" providerId="AD" clId="Web-{832EA483-9DE4-7BB6-DBC8-2736482FC09D}" dt="2019-10-03T21:13:46.700" v="347" actId="20577"/>
          <ac:spMkLst>
            <pc:docMk/>
            <pc:sldMk cId="1953743101" sldId="271"/>
            <ac:spMk id="3" creationId="{2E30B52B-BCD7-4826-8AD1-825D05148C4D}"/>
          </ac:spMkLst>
        </pc:spChg>
      </pc:sldChg>
      <pc:sldChg chg="addSp delSp modSp add replId">
        <pc:chgData name="Jaworski, Justin (Aurora)" userId="S::justin.jaworski@sgs.com::7ca9244e-c8d3-40c3-8240-a9ca8d4b20a6" providerId="AD" clId="Web-{832EA483-9DE4-7BB6-DBC8-2736482FC09D}" dt="2019-10-03T22:07:14.314" v="411" actId="20577"/>
        <pc:sldMkLst>
          <pc:docMk/>
          <pc:sldMk cId="515984075" sldId="272"/>
        </pc:sldMkLst>
        <pc:spChg chg="mod">
          <ac:chgData name="Jaworski, Justin (Aurora)" userId="S::justin.jaworski@sgs.com::7ca9244e-c8d3-40c3-8240-a9ca8d4b20a6" providerId="AD" clId="Web-{832EA483-9DE4-7BB6-DBC8-2736482FC09D}" dt="2019-10-03T21:52:53.250" v="352" actId="20577"/>
          <ac:spMkLst>
            <pc:docMk/>
            <pc:sldMk cId="515984075" sldId="272"/>
            <ac:spMk id="2" creationId="{2F56BAA0-6644-4E17-972B-076363496B64}"/>
          </ac:spMkLst>
        </pc:spChg>
        <pc:spChg chg="mod">
          <ac:chgData name="Jaworski, Justin (Aurora)" userId="S::justin.jaworski@sgs.com::7ca9244e-c8d3-40c3-8240-a9ca8d4b20a6" providerId="AD" clId="Web-{832EA483-9DE4-7BB6-DBC8-2736482FC09D}" dt="2019-10-03T22:07:14.314" v="411" actId="20577"/>
          <ac:spMkLst>
            <pc:docMk/>
            <pc:sldMk cId="515984075" sldId="272"/>
            <ac:spMk id="3" creationId="{2E30B52B-BCD7-4826-8AD1-825D05148C4D}"/>
          </ac:spMkLst>
        </pc:spChg>
        <pc:graphicFrameChg chg="add del mod">
          <ac:chgData name="Jaworski, Justin (Aurora)" userId="S::justin.jaworski@sgs.com::7ca9244e-c8d3-40c3-8240-a9ca8d4b20a6" providerId="AD" clId="Web-{832EA483-9DE4-7BB6-DBC8-2736482FC09D}" dt="2019-10-03T21:56:46.252" v="358"/>
          <ac:graphicFrameMkLst>
            <pc:docMk/>
            <pc:sldMk cId="515984075" sldId="272"/>
            <ac:graphicFrameMk id="5" creationId="{F405051E-7F5F-44DA-8EE5-89307ECE053C}"/>
          </ac:graphicFrameMkLst>
        </pc:graphicFrameChg>
      </pc:sldChg>
    </pc:docChg>
  </pc:docChgLst>
  <pc:docChgLst>
    <pc:chgData name="Jaworski, Justin (Columbus)" userId="S::justin.jaworski@sgs.com::7ca9244e-c8d3-40c3-8240-a9ca8d4b20a6" providerId="AD" clId="Web-{175CD1F8-BB8F-AA6F-6FF9-69A315FA57A0}"/>
    <pc:docChg chg="delSld modSld">
      <pc:chgData name="Jaworski, Justin (Columbus)" userId="S::justin.jaworski@sgs.com::7ca9244e-c8d3-40c3-8240-a9ca8d4b20a6" providerId="AD" clId="Web-{175CD1F8-BB8F-AA6F-6FF9-69A315FA57A0}" dt="2018-09-19T21:49:05.939" v="99" actId="20577"/>
      <pc:docMkLst>
        <pc:docMk/>
      </pc:docMkLst>
      <pc:sldChg chg="modSp">
        <pc:chgData name="Jaworski, Justin (Columbus)" userId="S::justin.jaworski@sgs.com::7ca9244e-c8d3-40c3-8240-a9ca8d4b20a6" providerId="AD" clId="Web-{175CD1F8-BB8F-AA6F-6FF9-69A315FA57A0}" dt="2018-09-19T21:17:44.889" v="43" actId="20577"/>
        <pc:sldMkLst>
          <pc:docMk/>
          <pc:sldMk cId="0" sldId="257"/>
        </pc:sldMkLst>
        <pc:spChg chg="mod">
          <ac:chgData name="Jaworski, Justin (Columbus)" userId="S::justin.jaworski@sgs.com::7ca9244e-c8d3-40c3-8240-a9ca8d4b20a6" providerId="AD" clId="Web-{175CD1F8-BB8F-AA6F-6FF9-69A315FA57A0}" dt="2018-09-19T21:17:44.889" v="43" actId="20577"/>
          <ac:spMkLst>
            <pc:docMk/>
            <pc:sldMk cId="0" sldId="257"/>
            <ac:spMk id="12290" creationId="{28CE7BE8-7240-4AA6-8E90-9A221BC2825A}"/>
          </ac:spMkLst>
        </pc:spChg>
      </pc:sldChg>
      <pc:sldChg chg="modSp">
        <pc:chgData name="Jaworski, Justin (Columbus)" userId="S::justin.jaworski@sgs.com::7ca9244e-c8d3-40c3-8240-a9ca8d4b20a6" providerId="AD" clId="Web-{175CD1F8-BB8F-AA6F-6FF9-69A315FA57A0}" dt="2018-09-19T21:09:33.426" v="20" actId="20577"/>
        <pc:sldMkLst>
          <pc:docMk/>
          <pc:sldMk cId="0" sldId="259"/>
        </pc:sldMkLst>
        <pc:spChg chg="mod">
          <ac:chgData name="Jaworski, Justin (Columbus)" userId="S::justin.jaworski@sgs.com::7ca9244e-c8d3-40c3-8240-a9ca8d4b20a6" providerId="AD" clId="Web-{175CD1F8-BB8F-AA6F-6FF9-69A315FA57A0}" dt="2018-09-19T21:09:33.426" v="20" actId="20577"/>
          <ac:spMkLst>
            <pc:docMk/>
            <pc:sldMk cId="0" sldId="259"/>
            <ac:spMk id="10242" creationId="{A06BE5EE-4551-4CAB-810B-B5D76B85C9E1}"/>
          </ac:spMkLst>
        </pc:spChg>
      </pc:sldChg>
      <pc:sldChg chg="modSp">
        <pc:chgData name="Jaworski, Justin (Columbus)" userId="S::justin.jaworski@sgs.com::7ca9244e-c8d3-40c3-8240-a9ca8d4b20a6" providerId="AD" clId="Web-{175CD1F8-BB8F-AA6F-6FF9-69A315FA57A0}" dt="2018-09-19T21:40:34.279" v="65" actId="20577"/>
        <pc:sldMkLst>
          <pc:docMk/>
          <pc:sldMk cId="3307297340" sldId="260"/>
        </pc:sldMkLst>
        <pc:spChg chg="mod">
          <ac:chgData name="Jaworski, Justin (Columbus)" userId="S::justin.jaworski@sgs.com::7ca9244e-c8d3-40c3-8240-a9ca8d4b20a6" providerId="AD" clId="Web-{175CD1F8-BB8F-AA6F-6FF9-69A315FA57A0}" dt="2018-09-19T21:40:34.279" v="65" actId="20577"/>
          <ac:spMkLst>
            <pc:docMk/>
            <pc:sldMk cId="3307297340" sldId="260"/>
            <ac:spMk id="12290" creationId="{28CE7BE8-7240-4AA6-8E90-9A221BC2825A}"/>
          </ac:spMkLst>
        </pc:spChg>
      </pc:sldChg>
      <pc:sldChg chg="modSp">
        <pc:chgData name="Jaworski, Justin (Columbus)" userId="S::justin.jaworski@sgs.com::7ca9244e-c8d3-40c3-8240-a9ca8d4b20a6" providerId="AD" clId="Web-{175CD1F8-BB8F-AA6F-6FF9-69A315FA57A0}" dt="2018-09-19T21:40:55.109" v="67" actId="20577"/>
        <pc:sldMkLst>
          <pc:docMk/>
          <pc:sldMk cId="3068356245" sldId="261"/>
        </pc:sldMkLst>
        <pc:spChg chg="mod">
          <ac:chgData name="Jaworski, Justin (Columbus)" userId="S::justin.jaworski@sgs.com::7ca9244e-c8d3-40c3-8240-a9ca8d4b20a6" providerId="AD" clId="Web-{175CD1F8-BB8F-AA6F-6FF9-69A315FA57A0}" dt="2018-09-19T21:40:55.109" v="67" actId="20577"/>
          <ac:spMkLst>
            <pc:docMk/>
            <pc:sldMk cId="3068356245" sldId="261"/>
            <ac:spMk id="3" creationId="{3F21DD1B-8C5D-4CAB-8180-6BBCD71E2453}"/>
          </ac:spMkLst>
        </pc:spChg>
      </pc:sldChg>
      <pc:sldChg chg="del">
        <pc:chgData name="Jaworski, Justin (Columbus)" userId="S::justin.jaworski@sgs.com::7ca9244e-c8d3-40c3-8240-a9ca8d4b20a6" providerId="AD" clId="Web-{175CD1F8-BB8F-AA6F-6FF9-69A315FA57A0}" dt="2018-09-19T21:40:56.640" v="68"/>
        <pc:sldMkLst>
          <pc:docMk/>
          <pc:sldMk cId="892580263" sldId="263"/>
        </pc:sldMkLst>
      </pc:sldChg>
      <pc:sldChg chg="del">
        <pc:chgData name="Jaworski, Justin (Columbus)" userId="S::justin.jaworski@sgs.com::7ca9244e-c8d3-40c3-8240-a9ca8d4b20a6" providerId="AD" clId="Web-{175CD1F8-BB8F-AA6F-6FF9-69A315FA57A0}" dt="2018-09-19T21:41:00.343" v="69"/>
        <pc:sldMkLst>
          <pc:docMk/>
          <pc:sldMk cId="3634939873" sldId="264"/>
        </pc:sldMkLst>
      </pc:sldChg>
      <pc:sldChg chg="del">
        <pc:chgData name="Jaworski, Justin (Columbus)" userId="S::justin.jaworski@sgs.com::7ca9244e-c8d3-40c3-8240-a9ca8d4b20a6" providerId="AD" clId="Web-{175CD1F8-BB8F-AA6F-6FF9-69A315FA57A0}" dt="2018-09-19T21:41:01.937" v="70"/>
        <pc:sldMkLst>
          <pc:docMk/>
          <pc:sldMk cId="3612024637" sldId="265"/>
        </pc:sldMkLst>
      </pc:sldChg>
      <pc:sldChg chg="del">
        <pc:chgData name="Jaworski, Justin (Columbus)" userId="S::justin.jaworski@sgs.com::7ca9244e-c8d3-40c3-8240-a9ca8d4b20a6" providerId="AD" clId="Web-{175CD1F8-BB8F-AA6F-6FF9-69A315FA57A0}" dt="2018-09-19T21:41:03.187" v="71"/>
        <pc:sldMkLst>
          <pc:docMk/>
          <pc:sldMk cId="1117145321" sldId="266"/>
        </pc:sldMkLst>
      </pc:sldChg>
      <pc:sldChg chg="modSp">
        <pc:chgData name="Jaworski, Justin (Columbus)" userId="S::justin.jaworski@sgs.com::7ca9244e-c8d3-40c3-8240-a9ca8d4b20a6" providerId="AD" clId="Web-{175CD1F8-BB8F-AA6F-6FF9-69A315FA57A0}" dt="2018-09-19T21:44:19.083" v="81" actId="20577"/>
        <pc:sldMkLst>
          <pc:docMk/>
          <pc:sldMk cId="1117327126" sldId="268"/>
        </pc:sldMkLst>
        <pc:spChg chg="mod">
          <ac:chgData name="Jaworski, Justin (Columbus)" userId="S::justin.jaworski@sgs.com::7ca9244e-c8d3-40c3-8240-a9ca8d4b20a6" providerId="AD" clId="Web-{175CD1F8-BB8F-AA6F-6FF9-69A315FA57A0}" dt="2018-09-19T21:44:19.083" v="81" actId="20577"/>
          <ac:spMkLst>
            <pc:docMk/>
            <pc:sldMk cId="1117327126" sldId="268"/>
            <ac:spMk id="3" creationId="{8354B6AA-5325-4B1C-9324-DBEF68CED2C5}"/>
          </ac:spMkLst>
        </pc:spChg>
      </pc:sldChg>
      <pc:sldChg chg="modSp">
        <pc:chgData name="Jaworski, Justin (Columbus)" userId="S::justin.jaworski@sgs.com::7ca9244e-c8d3-40c3-8240-a9ca8d4b20a6" providerId="AD" clId="Web-{175CD1F8-BB8F-AA6F-6FF9-69A315FA57A0}" dt="2018-09-19T21:49:05.939" v="99" actId="20577"/>
        <pc:sldMkLst>
          <pc:docMk/>
          <pc:sldMk cId="998302301" sldId="269"/>
        </pc:sldMkLst>
        <pc:spChg chg="mod">
          <ac:chgData name="Jaworski, Justin (Columbus)" userId="S::justin.jaworski@sgs.com::7ca9244e-c8d3-40c3-8240-a9ca8d4b20a6" providerId="AD" clId="Web-{175CD1F8-BB8F-AA6F-6FF9-69A315FA57A0}" dt="2018-09-19T21:49:05.939" v="99" actId="20577"/>
          <ac:spMkLst>
            <pc:docMk/>
            <pc:sldMk cId="998302301" sldId="269"/>
            <ac:spMk id="3" creationId="{2E30B52B-BCD7-4826-8AD1-825D05148C4D}"/>
          </ac:spMkLst>
        </pc:spChg>
      </pc:sldChg>
    </pc:docChg>
  </pc:docChgLst>
  <pc:docChgLst>
    <pc:chgData name="Oren, Daniel (Columbus)" userId="S::daniel.oren@sgs.com::aeb74cf5-feca-4514-b510-035f40b639dc" providerId="AD" clId="Web-{1BD92823-372A-AC60-B551-8B219B676D5A}"/>
    <pc:docChg chg="modSld">
      <pc:chgData name="Oren, Daniel (Columbus)" userId="S::daniel.oren@sgs.com::aeb74cf5-feca-4514-b510-035f40b639dc" providerId="AD" clId="Web-{1BD92823-372A-AC60-B551-8B219B676D5A}" dt="2018-10-01T20:20:12.909" v="1" actId="20577"/>
      <pc:docMkLst>
        <pc:docMk/>
      </pc:docMkLst>
      <pc:sldChg chg="modSp">
        <pc:chgData name="Oren, Daniel (Columbus)" userId="S::daniel.oren@sgs.com::aeb74cf5-feca-4514-b510-035f40b639dc" providerId="AD" clId="Web-{1BD92823-372A-AC60-B551-8B219B676D5A}" dt="2018-10-01T20:20:12.909" v="1" actId="20577"/>
        <pc:sldMkLst>
          <pc:docMk/>
          <pc:sldMk cId="998302301" sldId="269"/>
        </pc:sldMkLst>
        <pc:spChg chg="mod">
          <ac:chgData name="Oren, Daniel (Columbus)" userId="S::daniel.oren@sgs.com::aeb74cf5-feca-4514-b510-035f40b639dc" providerId="AD" clId="Web-{1BD92823-372A-AC60-B551-8B219B676D5A}" dt="2018-10-01T20:20:12.909" v="1" actId="20577"/>
          <ac:spMkLst>
            <pc:docMk/>
            <pc:sldMk cId="998302301" sldId="269"/>
            <ac:spMk id="3" creationId="{2E30B52B-BCD7-4826-8AD1-825D05148C4D}"/>
          </ac:spMkLst>
        </pc:spChg>
      </pc:sldChg>
    </pc:docChg>
  </pc:docChgLst>
  <pc:docChgLst>
    <pc:chgData name="Jaworski, Justin (Aurora)" userId="S::justin.jaworski@sgs.com::7ca9244e-c8d3-40c3-8240-a9ca8d4b20a6" providerId="AD" clId="Web-{F5C8AA41-726C-0973-EE75-40EE718E69E6}"/>
    <pc:docChg chg="addSld delSld modSld sldOrd">
      <pc:chgData name="Jaworski, Justin (Aurora)" userId="S::justin.jaworski@sgs.com::7ca9244e-c8d3-40c3-8240-a9ca8d4b20a6" providerId="AD" clId="Web-{F5C8AA41-726C-0973-EE75-40EE718E69E6}" dt="2019-10-07T16:31:46.532" v="215"/>
      <pc:docMkLst>
        <pc:docMk/>
      </pc:docMkLst>
      <pc:sldChg chg="del">
        <pc:chgData name="Jaworski, Justin (Aurora)" userId="S::justin.jaworski@sgs.com::7ca9244e-c8d3-40c3-8240-a9ca8d4b20a6" providerId="AD" clId="Web-{F5C8AA41-726C-0973-EE75-40EE718E69E6}" dt="2019-10-07T15:07:13.994" v="9"/>
        <pc:sldMkLst>
          <pc:docMk/>
          <pc:sldMk cId="0" sldId="257"/>
        </pc:sldMkLst>
      </pc:sldChg>
      <pc:sldChg chg="modSp">
        <pc:chgData name="Jaworski, Justin (Aurora)" userId="S::justin.jaworski@sgs.com::7ca9244e-c8d3-40c3-8240-a9ca8d4b20a6" providerId="AD" clId="Web-{F5C8AA41-726C-0973-EE75-40EE718E69E6}" dt="2019-10-07T15:25:40.676" v="22" actId="20577"/>
        <pc:sldMkLst>
          <pc:docMk/>
          <pc:sldMk cId="0" sldId="259"/>
        </pc:sldMkLst>
        <pc:spChg chg="mod">
          <ac:chgData name="Jaworski, Justin (Aurora)" userId="S::justin.jaworski@sgs.com::7ca9244e-c8d3-40c3-8240-a9ca8d4b20a6" providerId="AD" clId="Web-{F5C8AA41-726C-0973-EE75-40EE718E69E6}" dt="2019-10-07T15:12:16.805" v="19" actId="20577"/>
          <ac:spMkLst>
            <pc:docMk/>
            <pc:sldMk cId="0" sldId="259"/>
            <ac:spMk id="2" creationId="{B87FC773-C6D1-4772-8A9D-3F4F067AE432}"/>
          </ac:spMkLst>
        </pc:spChg>
        <pc:spChg chg="mod">
          <ac:chgData name="Jaworski, Justin (Aurora)" userId="S::justin.jaworski@sgs.com::7ca9244e-c8d3-40c3-8240-a9ca8d4b20a6" providerId="AD" clId="Web-{F5C8AA41-726C-0973-EE75-40EE718E69E6}" dt="2019-10-07T15:25:40.676" v="22" actId="20577"/>
          <ac:spMkLst>
            <pc:docMk/>
            <pc:sldMk cId="0" sldId="259"/>
            <ac:spMk id="10242" creationId="{A06BE5EE-4551-4CAB-810B-B5D76B85C9E1}"/>
          </ac:spMkLst>
        </pc:spChg>
      </pc:sldChg>
      <pc:sldChg chg="modSp">
        <pc:chgData name="Jaworski, Justin (Aurora)" userId="S::justin.jaworski@sgs.com::7ca9244e-c8d3-40c3-8240-a9ca8d4b20a6" providerId="AD" clId="Web-{F5C8AA41-726C-0973-EE75-40EE718E69E6}" dt="2019-10-07T15:29:37.003" v="34" actId="20577"/>
        <pc:sldMkLst>
          <pc:docMk/>
          <pc:sldMk cId="3307297340" sldId="260"/>
        </pc:sldMkLst>
        <pc:spChg chg="mod">
          <ac:chgData name="Jaworski, Justin (Aurora)" userId="S::justin.jaworski@sgs.com::7ca9244e-c8d3-40c3-8240-a9ca8d4b20a6" providerId="AD" clId="Web-{F5C8AA41-726C-0973-EE75-40EE718E69E6}" dt="2019-10-07T15:29:37.003" v="34" actId="20577"/>
          <ac:spMkLst>
            <pc:docMk/>
            <pc:sldMk cId="3307297340" sldId="260"/>
            <ac:spMk id="12290" creationId="{28CE7BE8-7240-4AA6-8E90-9A221BC2825A}"/>
          </ac:spMkLst>
        </pc:spChg>
      </pc:sldChg>
      <pc:sldChg chg="modSp">
        <pc:chgData name="Jaworski, Justin (Aurora)" userId="S::justin.jaworski@sgs.com::7ca9244e-c8d3-40c3-8240-a9ca8d4b20a6" providerId="AD" clId="Web-{F5C8AA41-726C-0973-EE75-40EE718E69E6}" dt="2019-10-07T15:00:30.934" v="8" actId="20577"/>
        <pc:sldMkLst>
          <pc:docMk/>
          <pc:sldMk cId="1533529596" sldId="270"/>
        </pc:sldMkLst>
        <pc:spChg chg="mod">
          <ac:chgData name="Jaworski, Justin (Aurora)" userId="S::justin.jaworski@sgs.com::7ca9244e-c8d3-40c3-8240-a9ca8d4b20a6" providerId="AD" clId="Web-{F5C8AA41-726C-0973-EE75-40EE718E69E6}" dt="2019-10-07T15:00:30.934" v="8" actId="20577"/>
          <ac:spMkLst>
            <pc:docMk/>
            <pc:sldMk cId="1533529596" sldId="270"/>
            <ac:spMk id="3" creationId="{2E30B52B-BCD7-4826-8AD1-825D05148C4D}"/>
          </ac:spMkLst>
        </pc:spChg>
      </pc:sldChg>
      <pc:sldChg chg="del">
        <pc:chgData name="Jaworski, Justin (Aurora)" userId="S::justin.jaworski@sgs.com::7ca9244e-c8d3-40c3-8240-a9ca8d4b20a6" providerId="AD" clId="Web-{F5C8AA41-726C-0973-EE75-40EE718E69E6}" dt="2019-10-07T14:59:53.309" v="6"/>
        <pc:sldMkLst>
          <pc:docMk/>
          <pc:sldMk cId="1953743101" sldId="271"/>
        </pc:sldMkLst>
      </pc:sldChg>
      <pc:sldChg chg="modSp">
        <pc:chgData name="Jaworski, Justin (Aurora)" userId="S::justin.jaworski@sgs.com::7ca9244e-c8d3-40c3-8240-a9ca8d4b20a6" providerId="AD" clId="Web-{F5C8AA41-726C-0973-EE75-40EE718E69E6}" dt="2019-10-07T15:55:05.885" v="50" actId="20577"/>
        <pc:sldMkLst>
          <pc:docMk/>
          <pc:sldMk cId="515984075" sldId="272"/>
        </pc:sldMkLst>
        <pc:spChg chg="mod">
          <ac:chgData name="Jaworski, Justin (Aurora)" userId="S::justin.jaworski@sgs.com::7ca9244e-c8d3-40c3-8240-a9ca8d4b20a6" providerId="AD" clId="Web-{F5C8AA41-726C-0973-EE75-40EE718E69E6}" dt="2019-10-07T15:55:05.885" v="50" actId="20577"/>
          <ac:spMkLst>
            <pc:docMk/>
            <pc:sldMk cId="515984075" sldId="272"/>
            <ac:spMk id="3" creationId="{2E30B52B-BCD7-4826-8AD1-825D05148C4D}"/>
          </ac:spMkLst>
        </pc:spChg>
      </pc:sldChg>
      <pc:sldChg chg="modSp add del ord replId">
        <pc:chgData name="Jaworski, Justin (Aurora)" userId="S::justin.jaworski@sgs.com::7ca9244e-c8d3-40c3-8240-a9ca8d4b20a6" providerId="AD" clId="Web-{F5C8AA41-726C-0973-EE75-40EE718E69E6}" dt="2019-10-07T16:31:46.532" v="215"/>
        <pc:sldMkLst>
          <pc:docMk/>
          <pc:sldMk cId="1218661602" sldId="273"/>
        </pc:sldMkLst>
        <pc:spChg chg="mod">
          <ac:chgData name="Jaworski, Justin (Aurora)" userId="S::justin.jaworski@sgs.com::7ca9244e-c8d3-40c3-8240-a9ca8d4b20a6" providerId="AD" clId="Web-{F5C8AA41-726C-0973-EE75-40EE718E69E6}" dt="2019-10-07T15:58:17.947" v="54" actId="20577"/>
          <ac:spMkLst>
            <pc:docMk/>
            <pc:sldMk cId="1218661602" sldId="273"/>
            <ac:spMk id="2" creationId="{2F56BAA0-6644-4E17-972B-076363496B64}"/>
          </ac:spMkLst>
        </pc:spChg>
        <pc:spChg chg="mod">
          <ac:chgData name="Jaworski, Justin (Aurora)" userId="S::justin.jaworski@sgs.com::7ca9244e-c8d3-40c3-8240-a9ca8d4b20a6" providerId="AD" clId="Web-{F5C8AA41-726C-0973-EE75-40EE718E69E6}" dt="2019-10-07T16:31:45.204" v="214" actId="20577"/>
          <ac:spMkLst>
            <pc:docMk/>
            <pc:sldMk cId="1218661602" sldId="273"/>
            <ac:spMk id="3" creationId="{2E30B52B-BCD7-4826-8AD1-825D05148C4D}"/>
          </ac:spMkLst>
        </pc:spChg>
      </pc:sldChg>
    </pc:docChg>
  </pc:docChgLst>
  <pc:docChgLst>
    <pc:chgData name="Jaworski, Justin (Columbus)" userId="S::justin.jaworski@sgs.com::7ca9244e-c8d3-40c3-8240-a9ca8d4b20a6" providerId="AD" clId="Web-{BACED47B-5746-5A88-01CD-1EF750A272A0}"/>
    <pc:docChg chg="addSld modSld">
      <pc:chgData name="Jaworski, Justin (Columbus)" userId="S::justin.jaworski@sgs.com::7ca9244e-c8d3-40c3-8240-a9ca8d4b20a6" providerId="AD" clId="Web-{BACED47B-5746-5A88-01CD-1EF750A272A0}" dt="2018-09-17T22:07:30.558" v="1303" actId="20577"/>
      <pc:docMkLst>
        <pc:docMk/>
      </pc:docMkLst>
      <pc:sldChg chg="modSp">
        <pc:chgData name="Jaworski, Justin (Columbus)" userId="S::justin.jaworski@sgs.com::7ca9244e-c8d3-40c3-8240-a9ca8d4b20a6" providerId="AD" clId="Web-{BACED47B-5746-5A88-01CD-1EF750A272A0}" dt="2018-09-17T19:52:48.213" v="251" actId="20577"/>
        <pc:sldMkLst>
          <pc:docMk/>
          <pc:sldMk cId="0" sldId="256"/>
        </pc:sldMkLst>
        <pc:spChg chg="mod">
          <ac:chgData name="Jaworski, Justin (Columbus)" userId="S::justin.jaworski@sgs.com::7ca9244e-c8d3-40c3-8240-a9ca8d4b20a6" providerId="AD" clId="Web-{BACED47B-5746-5A88-01CD-1EF750A272A0}" dt="2018-09-17T19:52:48.213" v="251" actId="20577"/>
          <ac:spMkLst>
            <pc:docMk/>
            <pc:sldMk cId="0" sldId="256"/>
            <ac:spMk id="2" creationId="{724DF73F-6C86-4641-BE21-361617D87F98}"/>
          </ac:spMkLst>
        </pc:spChg>
      </pc:sldChg>
      <pc:sldChg chg="modSp">
        <pc:chgData name="Jaworski, Justin (Columbus)" userId="S::justin.jaworski@sgs.com::7ca9244e-c8d3-40c3-8240-a9ca8d4b20a6" providerId="AD" clId="Web-{BACED47B-5746-5A88-01CD-1EF750A272A0}" dt="2018-09-17T19:51:41.773" v="245" actId="20577"/>
        <pc:sldMkLst>
          <pc:docMk/>
          <pc:sldMk cId="0" sldId="257"/>
        </pc:sldMkLst>
        <pc:spChg chg="mod">
          <ac:chgData name="Jaworski, Justin (Columbus)" userId="S::justin.jaworski@sgs.com::7ca9244e-c8d3-40c3-8240-a9ca8d4b20a6" providerId="AD" clId="Web-{BACED47B-5746-5A88-01CD-1EF750A272A0}" dt="2018-09-17T19:33:40.094" v="113" actId="20577"/>
          <ac:spMkLst>
            <pc:docMk/>
            <pc:sldMk cId="0" sldId="257"/>
            <ac:spMk id="2" creationId="{F7AB1DFD-C11B-46FA-A0E5-C2957F89FB44}"/>
          </ac:spMkLst>
        </pc:spChg>
        <pc:spChg chg="mod">
          <ac:chgData name="Jaworski, Justin (Columbus)" userId="S::justin.jaworski@sgs.com::7ca9244e-c8d3-40c3-8240-a9ca8d4b20a6" providerId="AD" clId="Web-{BACED47B-5746-5A88-01CD-1EF750A272A0}" dt="2018-09-17T19:51:41.773" v="245" actId="20577"/>
          <ac:spMkLst>
            <pc:docMk/>
            <pc:sldMk cId="0" sldId="257"/>
            <ac:spMk id="12290" creationId="{28CE7BE8-7240-4AA6-8E90-9A221BC2825A}"/>
          </ac:spMkLst>
        </pc:spChg>
      </pc:sldChg>
      <pc:sldChg chg="modSp">
        <pc:chgData name="Jaworski, Justin (Columbus)" userId="S::justin.jaworski@sgs.com::7ca9244e-c8d3-40c3-8240-a9ca8d4b20a6" providerId="AD" clId="Web-{BACED47B-5746-5A88-01CD-1EF750A272A0}" dt="2018-09-17T19:40:46.630" v="159" actId="20577"/>
        <pc:sldMkLst>
          <pc:docMk/>
          <pc:sldMk cId="0" sldId="259"/>
        </pc:sldMkLst>
        <pc:spChg chg="mod">
          <ac:chgData name="Jaworski, Justin (Columbus)" userId="S::justin.jaworski@sgs.com::7ca9244e-c8d3-40c3-8240-a9ca8d4b20a6" providerId="AD" clId="Web-{BACED47B-5746-5A88-01CD-1EF750A272A0}" dt="2018-09-17T19:40:46.630" v="159" actId="20577"/>
          <ac:spMkLst>
            <pc:docMk/>
            <pc:sldMk cId="0" sldId="259"/>
            <ac:spMk id="10242" creationId="{A06BE5EE-4551-4CAB-810B-B5D76B85C9E1}"/>
          </ac:spMkLst>
        </pc:spChg>
      </pc:sldChg>
      <pc:sldChg chg="modSp">
        <pc:chgData name="Jaworski, Justin (Columbus)" userId="S::justin.jaworski@sgs.com::7ca9244e-c8d3-40c3-8240-a9ca8d4b20a6" providerId="AD" clId="Web-{BACED47B-5746-5A88-01CD-1EF750A272A0}" dt="2018-09-17T20:04:56.327" v="378" actId="20577"/>
        <pc:sldMkLst>
          <pc:docMk/>
          <pc:sldMk cId="3307297340" sldId="260"/>
        </pc:sldMkLst>
        <pc:spChg chg="mod">
          <ac:chgData name="Jaworski, Justin (Columbus)" userId="S::justin.jaworski@sgs.com::7ca9244e-c8d3-40c3-8240-a9ca8d4b20a6" providerId="AD" clId="Web-{BACED47B-5746-5A88-01CD-1EF750A272A0}" dt="2018-09-17T19:52:43.369" v="249" actId="20577"/>
          <ac:spMkLst>
            <pc:docMk/>
            <pc:sldMk cId="3307297340" sldId="260"/>
            <ac:spMk id="2" creationId="{F7AB1DFD-C11B-46FA-A0E5-C2957F89FB44}"/>
          </ac:spMkLst>
        </pc:spChg>
        <pc:spChg chg="mod">
          <ac:chgData name="Jaworski, Justin (Columbus)" userId="S::justin.jaworski@sgs.com::7ca9244e-c8d3-40c3-8240-a9ca8d4b20a6" providerId="AD" clId="Web-{BACED47B-5746-5A88-01CD-1EF750A272A0}" dt="2018-09-17T20:04:56.327" v="378" actId="20577"/>
          <ac:spMkLst>
            <pc:docMk/>
            <pc:sldMk cId="3307297340" sldId="260"/>
            <ac:spMk id="12290" creationId="{28CE7BE8-7240-4AA6-8E90-9A221BC2825A}"/>
          </ac:spMkLst>
        </pc:spChg>
      </pc:sldChg>
      <pc:sldChg chg="addSp delSp modSp">
        <pc:chgData name="Jaworski, Justin (Columbus)" userId="S::justin.jaworski@sgs.com::7ca9244e-c8d3-40c3-8240-a9ca8d4b20a6" providerId="AD" clId="Web-{BACED47B-5746-5A88-01CD-1EF750A272A0}" dt="2018-09-17T20:54:19.791" v="746" actId="20577"/>
        <pc:sldMkLst>
          <pc:docMk/>
          <pc:sldMk cId="3068356245" sldId="261"/>
        </pc:sldMkLst>
        <pc:spChg chg="mod">
          <ac:chgData name="Jaworski, Justin (Columbus)" userId="S::justin.jaworski@sgs.com::7ca9244e-c8d3-40c3-8240-a9ca8d4b20a6" providerId="AD" clId="Web-{BACED47B-5746-5A88-01CD-1EF750A272A0}" dt="2018-09-17T20:05:35.938" v="396" actId="20577"/>
          <ac:spMkLst>
            <pc:docMk/>
            <pc:sldMk cId="3068356245" sldId="261"/>
            <ac:spMk id="2" creationId="{E3E06F56-BA1F-47BD-ADDA-BA9F5F857F0D}"/>
          </ac:spMkLst>
        </pc:spChg>
        <pc:spChg chg="mod">
          <ac:chgData name="Jaworski, Justin (Columbus)" userId="S::justin.jaworski@sgs.com::7ca9244e-c8d3-40c3-8240-a9ca8d4b20a6" providerId="AD" clId="Web-{BACED47B-5746-5A88-01CD-1EF750A272A0}" dt="2018-09-17T20:54:19.791" v="746" actId="20577"/>
          <ac:spMkLst>
            <pc:docMk/>
            <pc:sldMk cId="3068356245" sldId="261"/>
            <ac:spMk id="3" creationId="{3F21DD1B-8C5D-4CAB-8180-6BBCD71E2453}"/>
          </ac:spMkLst>
        </pc:spChg>
        <pc:spChg chg="add del mod">
          <ac:chgData name="Jaworski, Justin (Columbus)" userId="S::justin.jaworski@sgs.com::7ca9244e-c8d3-40c3-8240-a9ca8d4b20a6" providerId="AD" clId="Web-{BACED47B-5746-5A88-01CD-1EF750A272A0}" dt="2018-09-17T20:32:04.553" v="595"/>
          <ac:spMkLst>
            <pc:docMk/>
            <pc:sldMk cId="3068356245" sldId="261"/>
            <ac:spMk id="6" creationId="{5F189F39-EB4D-4BFC-8CA2-1B622EE1C30B}"/>
          </ac:spMkLst>
        </pc:spChg>
        <pc:graphicFrameChg chg="add del mod">
          <ac:chgData name="Jaworski, Justin (Columbus)" userId="S::justin.jaworski@sgs.com::7ca9244e-c8d3-40c3-8240-a9ca8d4b20a6" providerId="AD" clId="Web-{BACED47B-5746-5A88-01CD-1EF750A272A0}" dt="2018-09-17T20:32:04.553" v="596"/>
          <ac:graphicFrameMkLst>
            <pc:docMk/>
            <pc:sldMk cId="3068356245" sldId="261"/>
            <ac:graphicFrameMk id="5" creationId="{A172E966-78CA-4B72-930A-0D28D237845E}"/>
          </ac:graphicFrameMkLst>
        </pc:graphicFrameChg>
      </pc:sldChg>
      <pc:sldChg chg="modSp">
        <pc:chgData name="Jaworski, Justin (Columbus)" userId="S::justin.jaworski@sgs.com::7ca9244e-c8d3-40c3-8240-a9ca8d4b20a6" providerId="AD" clId="Web-{BACED47B-5746-5A88-01CD-1EF750A272A0}" dt="2018-09-17T20:52:46.318" v="706" actId="20577"/>
        <pc:sldMkLst>
          <pc:docMk/>
          <pc:sldMk cId="2792225310" sldId="262"/>
        </pc:sldMkLst>
        <pc:spChg chg="mod">
          <ac:chgData name="Jaworski, Justin (Columbus)" userId="S::justin.jaworski@sgs.com::7ca9244e-c8d3-40c3-8240-a9ca8d4b20a6" providerId="AD" clId="Web-{BACED47B-5746-5A88-01CD-1EF750A272A0}" dt="2018-09-17T20:52:46.318" v="706" actId="20577"/>
          <ac:spMkLst>
            <pc:docMk/>
            <pc:sldMk cId="2792225310" sldId="262"/>
            <ac:spMk id="2" creationId="{E3E06F56-BA1F-47BD-ADDA-BA9F5F857F0D}"/>
          </ac:spMkLst>
        </pc:spChg>
        <pc:spChg chg="mod">
          <ac:chgData name="Jaworski, Justin (Columbus)" userId="S::justin.jaworski@sgs.com::7ca9244e-c8d3-40c3-8240-a9ca8d4b20a6" providerId="AD" clId="Web-{BACED47B-5746-5A88-01CD-1EF750A272A0}" dt="2018-09-17T20:52:38.333" v="705" actId="20577"/>
          <ac:spMkLst>
            <pc:docMk/>
            <pc:sldMk cId="2792225310" sldId="262"/>
            <ac:spMk id="3" creationId="{3F21DD1B-8C5D-4CAB-8180-6BBCD71E2453}"/>
          </ac:spMkLst>
        </pc:spChg>
      </pc:sldChg>
      <pc:sldChg chg="addSp delSp modSp new">
        <pc:chgData name="Jaworski, Justin (Columbus)" userId="S::justin.jaworski@sgs.com::7ca9244e-c8d3-40c3-8240-a9ca8d4b20a6" providerId="AD" clId="Web-{BACED47B-5746-5A88-01CD-1EF750A272A0}" dt="2018-09-17T21:24:48.517" v="851" actId="14100"/>
        <pc:sldMkLst>
          <pc:docMk/>
          <pc:sldMk cId="892580263" sldId="263"/>
        </pc:sldMkLst>
        <pc:spChg chg="mod">
          <ac:chgData name="Jaworski, Justin (Columbus)" userId="S::justin.jaworski@sgs.com::7ca9244e-c8d3-40c3-8240-a9ca8d4b20a6" providerId="AD" clId="Web-{BACED47B-5746-5A88-01CD-1EF750A272A0}" dt="2018-09-17T20:55:09.075" v="756" actId="20577"/>
          <ac:spMkLst>
            <pc:docMk/>
            <pc:sldMk cId="892580263" sldId="263"/>
            <ac:spMk id="2" creationId="{F749664F-997E-4844-9695-48FC69893002}"/>
          </ac:spMkLst>
        </pc:spChg>
        <pc:spChg chg="mod">
          <ac:chgData name="Jaworski, Justin (Columbus)" userId="S::justin.jaworski@sgs.com::7ca9244e-c8d3-40c3-8240-a9ca8d4b20a6" providerId="AD" clId="Web-{BACED47B-5746-5A88-01CD-1EF750A272A0}" dt="2018-09-17T21:23:49.811" v="847" actId="1076"/>
          <ac:spMkLst>
            <pc:docMk/>
            <pc:sldMk cId="892580263" sldId="263"/>
            <ac:spMk id="3" creationId="{071F07BF-400B-4389-B8CF-7B5FFEB7D602}"/>
          </ac:spMkLst>
        </pc:spChg>
        <pc:spChg chg="del">
          <ac:chgData name="Jaworski, Justin (Columbus)" userId="S::justin.jaworski@sgs.com::7ca9244e-c8d3-40c3-8240-a9ca8d4b20a6" providerId="AD" clId="Web-{BACED47B-5746-5A88-01CD-1EF750A272A0}" dt="2018-09-17T21:16:28.350" v="789"/>
          <ac:spMkLst>
            <pc:docMk/>
            <pc:sldMk cId="892580263" sldId="263"/>
            <ac:spMk id="4" creationId="{F4D624EC-8981-4056-8BD3-9B799188AA43}"/>
          </ac:spMkLst>
        </pc:spChg>
        <pc:picChg chg="add mod ord">
          <ac:chgData name="Jaworski, Justin (Columbus)" userId="S::justin.jaworski@sgs.com::7ca9244e-c8d3-40c3-8240-a9ca8d4b20a6" providerId="AD" clId="Web-{BACED47B-5746-5A88-01CD-1EF750A272A0}" dt="2018-09-17T21:24:48.517" v="851" actId="14100"/>
          <ac:picMkLst>
            <pc:docMk/>
            <pc:sldMk cId="892580263" sldId="263"/>
            <ac:picMk id="5" creationId="{4CDDCACA-85C4-498E-8499-E4DA950B7B5E}"/>
          </ac:picMkLst>
        </pc:picChg>
      </pc:sldChg>
      <pc:sldChg chg="addSp delSp modSp new">
        <pc:chgData name="Jaworski, Justin (Columbus)" userId="S::justin.jaworski@sgs.com::7ca9244e-c8d3-40c3-8240-a9ca8d4b20a6" providerId="AD" clId="Web-{BACED47B-5746-5A88-01CD-1EF750A272A0}" dt="2018-09-17T21:25:37.566" v="856" actId="14100"/>
        <pc:sldMkLst>
          <pc:docMk/>
          <pc:sldMk cId="3634939873" sldId="264"/>
        </pc:sldMkLst>
        <pc:spChg chg="mod">
          <ac:chgData name="Jaworski, Justin (Columbus)" userId="S::justin.jaworski@sgs.com::7ca9244e-c8d3-40c3-8240-a9ca8d4b20a6" providerId="AD" clId="Web-{BACED47B-5746-5A88-01CD-1EF750A272A0}" dt="2018-09-17T21:17:27.978" v="799" actId="20577"/>
          <ac:spMkLst>
            <pc:docMk/>
            <pc:sldMk cId="3634939873" sldId="264"/>
            <ac:spMk id="2" creationId="{42A74C73-AE8E-4A03-ABD1-FCF63DEE5CC8}"/>
          </ac:spMkLst>
        </pc:spChg>
        <pc:spChg chg="mod">
          <ac:chgData name="Jaworski, Justin (Columbus)" userId="S::justin.jaworski@sgs.com::7ca9244e-c8d3-40c3-8240-a9ca8d4b20a6" providerId="AD" clId="Web-{BACED47B-5746-5A88-01CD-1EF750A272A0}" dt="2018-09-17T21:24:20.609" v="849" actId="1076"/>
          <ac:spMkLst>
            <pc:docMk/>
            <pc:sldMk cId="3634939873" sldId="264"/>
            <ac:spMk id="3" creationId="{44BC1868-2376-4269-9E78-072223AF5E61}"/>
          </ac:spMkLst>
        </pc:spChg>
        <pc:spChg chg="del mod">
          <ac:chgData name="Jaworski, Justin (Columbus)" userId="S::justin.jaworski@sgs.com::7ca9244e-c8d3-40c3-8240-a9ca8d4b20a6" providerId="AD" clId="Web-{BACED47B-5746-5A88-01CD-1EF750A272A0}" dt="2018-09-17T21:17:48.619" v="800"/>
          <ac:spMkLst>
            <pc:docMk/>
            <pc:sldMk cId="3634939873" sldId="264"/>
            <ac:spMk id="4" creationId="{0914E2B1-CA99-44D9-A01B-CA2A88CEEE20}"/>
          </ac:spMkLst>
        </pc:spChg>
        <pc:picChg chg="add mod">
          <ac:chgData name="Jaworski, Justin (Columbus)" userId="S::justin.jaworski@sgs.com::7ca9244e-c8d3-40c3-8240-a9ca8d4b20a6" providerId="AD" clId="Web-{BACED47B-5746-5A88-01CD-1EF750A272A0}" dt="2018-09-17T21:25:37.566" v="856" actId="14100"/>
          <ac:picMkLst>
            <pc:docMk/>
            <pc:sldMk cId="3634939873" sldId="264"/>
            <ac:picMk id="5" creationId="{900F937E-B2F0-41D5-95E8-99BD86289FE1}"/>
          </ac:picMkLst>
        </pc:picChg>
      </pc:sldChg>
      <pc:sldChg chg="addSp modSp new">
        <pc:chgData name="Jaworski, Justin (Columbus)" userId="S::justin.jaworski@sgs.com::7ca9244e-c8d3-40c3-8240-a9ca8d4b20a6" providerId="AD" clId="Web-{BACED47B-5746-5A88-01CD-1EF750A272A0}" dt="2018-09-17T21:26:59.866" v="861" actId="14100"/>
        <pc:sldMkLst>
          <pc:docMk/>
          <pc:sldMk cId="3612024637" sldId="265"/>
        </pc:sldMkLst>
        <pc:spChg chg="mod">
          <ac:chgData name="Jaworski, Justin (Columbus)" userId="S::justin.jaworski@sgs.com::7ca9244e-c8d3-40c3-8240-a9ca8d4b20a6" providerId="AD" clId="Web-{BACED47B-5746-5A88-01CD-1EF750A272A0}" dt="2018-09-17T21:19:34.265" v="816" actId="20577"/>
          <ac:spMkLst>
            <pc:docMk/>
            <pc:sldMk cId="3612024637" sldId="265"/>
            <ac:spMk id="2" creationId="{906A59F8-D15C-47EA-8922-29DB80FF3404}"/>
          </ac:spMkLst>
        </pc:spChg>
        <pc:spChg chg="mod">
          <ac:chgData name="Jaworski, Justin (Columbus)" userId="S::justin.jaworski@sgs.com::7ca9244e-c8d3-40c3-8240-a9ca8d4b20a6" providerId="AD" clId="Web-{BACED47B-5746-5A88-01CD-1EF750A272A0}" dt="2018-09-17T21:26:33.224" v="858" actId="1076"/>
          <ac:spMkLst>
            <pc:docMk/>
            <pc:sldMk cId="3612024637" sldId="265"/>
            <ac:spMk id="3" creationId="{FF117CE9-5AEE-44DC-8ACC-6C4D08FC5D40}"/>
          </ac:spMkLst>
        </pc:spChg>
        <pc:picChg chg="add mod">
          <ac:chgData name="Jaworski, Justin (Columbus)" userId="S::justin.jaworski@sgs.com::7ca9244e-c8d3-40c3-8240-a9ca8d4b20a6" providerId="AD" clId="Web-{BACED47B-5746-5A88-01CD-1EF750A272A0}" dt="2018-09-17T21:26:59.866" v="861" actId="14100"/>
          <ac:picMkLst>
            <pc:docMk/>
            <pc:sldMk cId="3612024637" sldId="265"/>
            <ac:picMk id="4" creationId="{7FA9F6D3-BBF8-414C-94D1-71575E383ECE}"/>
          </ac:picMkLst>
        </pc:picChg>
      </pc:sldChg>
      <pc:sldChg chg="addSp modSp new">
        <pc:chgData name="Jaworski, Justin (Columbus)" userId="S::justin.jaworski@sgs.com::7ca9244e-c8d3-40c3-8240-a9ca8d4b20a6" providerId="AD" clId="Web-{BACED47B-5746-5A88-01CD-1EF750A272A0}" dt="2018-09-17T21:28:16.198" v="865" actId="14100"/>
        <pc:sldMkLst>
          <pc:docMk/>
          <pc:sldMk cId="1117145321" sldId="266"/>
        </pc:sldMkLst>
        <pc:spChg chg="mod">
          <ac:chgData name="Jaworski, Justin (Columbus)" userId="S::justin.jaworski@sgs.com::7ca9244e-c8d3-40c3-8240-a9ca8d4b20a6" providerId="AD" clId="Web-{BACED47B-5746-5A88-01CD-1EF750A272A0}" dt="2018-09-17T21:19:27.265" v="815" actId="20577"/>
          <ac:spMkLst>
            <pc:docMk/>
            <pc:sldMk cId="1117145321" sldId="266"/>
            <ac:spMk id="2" creationId="{F31CDB66-BB24-4FB5-B463-56E03091B89C}"/>
          </ac:spMkLst>
        </pc:spChg>
        <pc:spChg chg="mod">
          <ac:chgData name="Jaworski, Justin (Columbus)" userId="S::justin.jaworski@sgs.com::7ca9244e-c8d3-40c3-8240-a9ca8d4b20a6" providerId="AD" clId="Web-{BACED47B-5746-5A88-01CD-1EF750A272A0}" dt="2018-09-17T21:27:51.306" v="863" actId="1076"/>
          <ac:spMkLst>
            <pc:docMk/>
            <pc:sldMk cId="1117145321" sldId="266"/>
            <ac:spMk id="3" creationId="{825D6B5A-F4D0-4059-910D-FED7617B5AC6}"/>
          </ac:spMkLst>
        </pc:spChg>
        <pc:picChg chg="add mod">
          <ac:chgData name="Jaworski, Justin (Columbus)" userId="S::justin.jaworski@sgs.com::7ca9244e-c8d3-40c3-8240-a9ca8d4b20a6" providerId="AD" clId="Web-{BACED47B-5746-5A88-01CD-1EF750A272A0}" dt="2018-09-17T21:28:16.198" v="865" actId="14100"/>
          <ac:picMkLst>
            <pc:docMk/>
            <pc:sldMk cId="1117145321" sldId="266"/>
            <ac:picMk id="4" creationId="{E41F82DB-A369-46A4-A966-190D094D49CA}"/>
          </ac:picMkLst>
        </pc:picChg>
      </pc:sldChg>
      <pc:sldChg chg="modSp new">
        <pc:chgData name="Jaworski, Justin (Columbus)" userId="S::justin.jaworski@sgs.com::7ca9244e-c8d3-40c3-8240-a9ca8d4b20a6" providerId="AD" clId="Web-{BACED47B-5746-5A88-01CD-1EF750A272A0}" dt="2018-09-17T21:38:08.896" v="989" actId="20577"/>
        <pc:sldMkLst>
          <pc:docMk/>
          <pc:sldMk cId="1084580139" sldId="267"/>
        </pc:sldMkLst>
        <pc:spChg chg="mod">
          <ac:chgData name="Jaworski, Justin (Columbus)" userId="S::justin.jaworski@sgs.com::7ca9244e-c8d3-40c3-8240-a9ca8d4b20a6" providerId="AD" clId="Web-{BACED47B-5746-5A88-01CD-1EF750A272A0}" dt="2018-09-17T21:34:03.713" v="871" actId="20577"/>
          <ac:spMkLst>
            <pc:docMk/>
            <pc:sldMk cId="1084580139" sldId="267"/>
            <ac:spMk id="2" creationId="{E41A2E19-A364-46DC-81D5-5CF43C24DF99}"/>
          </ac:spMkLst>
        </pc:spChg>
        <pc:spChg chg="mod">
          <ac:chgData name="Jaworski, Justin (Columbus)" userId="S::justin.jaworski@sgs.com::7ca9244e-c8d3-40c3-8240-a9ca8d4b20a6" providerId="AD" clId="Web-{BACED47B-5746-5A88-01CD-1EF750A272A0}" dt="2018-09-17T21:38:08.896" v="989" actId="20577"/>
          <ac:spMkLst>
            <pc:docMk/>
            <pc:sldMk cId="1084580139" sldId="267"/>
            <ac:spMk id="3" creationId="{5D34C12F-0EDE-40FE-B083-10538829C634}"/>
          </ac:spMkLst>
        </pc:spChg>
      </pc:sldChg>
      <pc:sldChg chg="modSp new">
        <pc:chgData name="Jaworski, Justin (Columbus)" userId="S::justin.jaworski@sgs.com::7ca9244e-c8d3-40c3-8240-a9ca8d4b20a6" providerId="AD" clId="Web-{BACED47B-5746-5A88-01CD-1EF750A272A0}" dt="2018-09-17T21:56:06.117" v="1100" actId="20577"/>
        <pc:sldMkLst>
          <pc:docMk/>
          <pc:sldMk cId="1117327126" sldId="268"/>
        </pc:sldMkLst>
        <pc:spChg chg="mod">
          <ac:chgData name="Jaworski, Justin (Columbus)" userId="S::justin.jaworski@sgs.com::7ca9244e-c8d3-40c3-8240-a9ca8d4b20a6" providerId="AD" clId="Web-{BACED47B-5746-5A88-01CD-1EF750A272A0}" dt="2018-09-17T21:38:18.724" v="996" actId="20577"/>
          <ac:spMkLst>
            <pc:docMk/>
            <pc:sldMk cId="1117327126" sldId="268"/>
            <ac:spMk id="2" creationId="{19A3334E-3061-4343-BBF1-DDF2D9822062}"/>
          </ac:spMkLst>
        </pc:spChg>
        <pc:spChg chg="mod">
          <ac:chgData name="Jaworski, Justin (Columbus)" userId="S::justin.jaworski@sgs.com::7ca9244e-c8d3-40c3-8240-a9ca8d4b20a6" providerId="AD" clId="Web-{BACED47B-5746-5A88-01CD-1EF750A272A0}" dt="2018-09-17T21:56:06.117" v="1100" actId="20577"/>
          <ac:spMkLst>
            <pc:docMk/>
            <pc:sldMk cId="1117327126" sldId="268"/>
            <ac:spMk id="3" creationId="{8354B6AA-5325-4B1C-9324-DBEF68CED2C5}"/>
          </ac:spMkLst>
        </pc:spChg>
      </pc:sldChg>
      <pc:sldChg chg="modSp new">
        <pc:chgData name="Jaworski, Justin (Columbus)" userId="S::justin.jaworski@sgs.com::7ca9244e-c8d3-40c3-8240-a9ca8d4b20a6" providerId="AD" clId="Web-{BACED47B-5746-5A88-01CD-1EF750A272A0}" dt="2018-09-17T22:07:30.558" v="1303" actId="20577"/>
        <pc:sldMkLst>
          <pc:docMk/>
          <pc:sldMk cId="998302301" sldId="269"/>
        </pc:sldMkLst>
        <pc:spChg chg="mod">
          <ac:chgData name="Jaworski, Justin (Columbus)" userId="S::justin.jaworski@sgs.com::7ca9244e-c8d3-40c3-8240-a9ca8d4b20a6" providerId="AD" clId="Web-{BACED47B-5746-5A88-01CD-1EF750A272A0}" dt="2018-09-17T21:56:16.211" v="1105" actId="20577"/>
          <ac:spMkLst>
            <pc:docMk/>
            <pc:sldMk cId="998302301" sldId="269"/>
            <ac:spMk id="2" creationId="{2F56BAA0-6644-4E17-972B-076363496B64}"/>
          </ac:spMkLst>
        </pc:spChg>
        <pc:spChg chg="mod">
          <ac:chgData name="Jaworski, Justin (Columbus)" userId="S::justin.jaworski@sgs.com::7ca9244e-c8d3-40c3-8240-a9ca8d4b20a6" providerId="AD" clId="Web-{BACED47B-5746-5A88-01CD-1EF750A272A0}" dt="2018-09-17T22:07:30.558" v="1303" actId="20577"/>
          <ac:spMkLst>
            <pc:docMk/>
            <pc:sldMk cId="998302301" sldId="269"/>
            <ac:spMk id="3" creationId="{2E30B52B-BCD7-4826-8AD1-825D05148C4D}"/>
          </ac:spMkLst>
        </pc:spChg>
      </pc:sldChg>
    </pc:docChg>
  </pc:docChgLst>
  <pc:docChgLst>
    <pc:chgData name="Jaworski, Justin (Aurora)" userId="S::justin.jaworski@sgs.com::7ca9244e-c8d3-40c3-8240-a9ca8d4b20a6" providerId="AD" clId="Web-{2DB44A14-E8A0-095F-7890-B6C6E077F047}"/>
    <pc:docChg chg="addSld modSld">
      <pc:chgData name="Jaworski, Justin (Aurora)" userId="S::justin.jaworski@sgs.com::7ca9244e-c8d3-40c3-8240-a9ca8d4b20a6" providerId="AD" clId="Web-{2DB44A14-E8A0-095F-7890-B6C6E077F047}" dt="2019-10-04T15:16:51.218" v="4"/>
      <pc:docMkLst>
        <pc:docMk/>
      </pc:docMkLst>
      <pc:sldChg chg="modSp">
        <pc:chgData name="Jaworski, Justin (Aurora)" userId="S::justin.jaworski@sgs.com::7ca9244e-c8d3-40c3-8240-a9ca8d4b20a6" providerId="AD" clId="Web-{2DB44A14-E8A0-095F-7890-B6C6E077F047}" dt="2019-10-04T14:46:20.339" v="3" actId="20577"/>
        <pc:sldMkLst>
          <pc:docMk/>
          <pc:sldMk cId="1953743101" sldId="271"/>
        </pc:sldMkLst>
        <pc:spChg chg="mod">
          <ac:chgData name="Jaworski, Justin (Aurora)" userId="S::justin.jaworski@sgs.com::7ca9244e-c8d3-40c3-8240-a9ca8d4b20a6" providerId="AD" clId="Web-{2DB44A14-E8A0-095F-7890-B6C6E077F047}" dt="2019-10-04T14:46:20.339" v="3" actId="20577"/>
          <ac:spMkLst>
            <pc:docMk/>
            <pc:sldMk cId="1953743101" sldId="271"/>
            <ac:spMk id="3" creationId="{2E30B52B-BCD7-4826-8AD1-825D05148C4D}"/>
          </ac:spMkLst>
        </pc:spChg>
      </pc:sldChg>
      <pc:sldChg chg="add replId">
        <pc:chgData name="Jaworski, Justin (Aurora)" userId="S::justin.jaworski@sgs.com::7ca9244e-c8d3-40c3-8240-a9ca8d4b20a6" providerId="AD" clId="Web-{2DB44A14-E8A0-095F-7890-B6C6E077F047}" dt="2019-10-04T15:16:51.218" v="4"/>
        <pc:sldMkLst>
          <pc:docMk/>
          <pc:sldMk cId="2794793680" sldId="273"/>
        </pc:sldMkLst>
      </pc:sldChg>
    </pc:docChg>
  </pc:docChgLst>
  <pc:docChgLst>
    <pc:chgData name="Jaworski, Justin (Columbus)" userId="S::justin.jaworski@sgs.com::7ca9244e-c8d3-40c3-8240-a9ca8d4b20a6" providerId="AD" clId="Web-{5C42B90C-555C-5E8D-E356-CF0981DE41E9}"/>
    <pc:docChg chg="modSld">
      <pc:chgData name="Jaworski, Justin (Columbus)" userId="S::justin.jaworski@sgs.com::7ca9244e-c8d3-40c3-8240-a9ca8d4b20a6" providerId="AD" clId="Web-{5C42B90C-555C-5E8D-E356-CF0981DE41E9}" dt="2018-09-18T17:53:21.860" v="54" actId="20577"/>
      <pc:docMkLst>
        <pc:docMk/>
      </pc:docMkLst>
      <pc:sldChg chg="modSp">
        <pc:chgData name="Jaworski, Justin (Columbus)" userId="S::justin.jaworski@sgs.com::7ca9244e-c8d3-40c3-8240-a9ca8d4b20a6" providerId="AD" clId="Web-{5C42B90C-555C-5E8D-E356-CF0981DE41E9}" dt="2018-09-18T17:45:34.170" v="34" actId="20577"/>
        <pc:sldMkLst>
          <pc:docMk/>
          <pc:sldMk cId="0" sldId="257"/>
        </pc:sldMkLst>
        <pc:spChg chg="mod">
          <ac:chgData name="Jaworski, Justin (Columbus)" userId="S::justin.jaworski@sgs.com::7ca9244e-c8d3-40c3-8240-a9ca8d4b20a6" providerId="AD" clId="Web-{5C42B90C-555C-5E8D-E356-CF0981DE41E9}" dt="2018-09-18T17:45:34.170" v="34" actId="20577"/>
          <ac:spMkLst>
            <pc:docMk/>
            <pc:sldMk cId="0" sldId="257"/>
            <ac:spMk id="12290" creationId="{28CE7BE8-7240-4AA6-8E90-9A221BC2825A}"/>
          </ac:spMkLst>
        </pc:spChg>
      </pc:sldChg>
      <pc:sldChg chg="modSp">
        <pc:chgData name="Jaworski, Justin (Columbus)" userId="S::justin.jaworski@sgs.com::7ca9244e-c8d3-40c3-8240-a9ca8d4b20a6" providerId="AD" clId="Web-{5C42B90C-555C-5E8D-E356-CF0981DE41E9}" dt="2018-09-18T17:39:30.567" v="7" actId="20577"/>
        <pc:sldMkLst>
          <pc:docMk/>
          <pc:sldMk cId="0" sldId="259"/>
        </pc:sldMkLst>
        <pc:spChg chg="mod">
          <ac:chgData name="Jaworski, Justin (Columbus)" userId="S::justin.jaworski@sgs.com::7ca9244e-c8d3-40c3-8240-a9ca8d4b20a6" providerId="AD" clId="Web-{5C42B90C-555C-5E8D-E356-CF0981DE41E9}" dt="2018-09-18T17:39:30.567" v="7" actId="20577"/>
          <ac:spMkLst>
            <pc:docMk/>
            <pc:sldMk cId="0" sldId="259"/>
            <ac:spMk id="10242" creationId="{A06BE5EE-4551-4CAB-810B-B5D76B85C9E1}"/>
          </ac:spMkLst>
        </pc:spChg>
      </pc:sldChg>
      <pc:sldChg chg="modSp">
        <pc:chgData name="Jaworski, Justin (Columbus)" userId="S::justin.jaworski@sgs.com::7ca9244e-c8d3-40c3-8240-a9ca8d4b20a6" providerId="AD" clId="Web-{5C42B90C-555C-5E8D-E356-CF0981DE41E9}" dt="2018-09-18T17:49:15.369" v="39" actId="20577"/>
        <pc:sldMkLst>
          <pc:docMk/>
          <pc:sldMk cId="2792225310" sldId="262"/>
        </pc:sldMkLst>
        <pc:spChg chg="mod">
          <ac:chgData name="Jaworski, Justin (Columbus)" userId="S::justin.jaworski@sgs.com::7ca9244e-c8d3-40c3-8240-a9ca8d4b20a6" providerId="AD" clId="Web-{5C42B90C-555C-5E8D-E356-CF0981DE41E9}" dt="2018-09-18T17:49:15.369" v="39" actId="20577"/>
          <ac:spMkLst>
            <pc:docMk/>
            <pc:sldMk cId="2792225310" sldId="262"/>
            <ac:spMk id="3" creationId="{3F21DD1B-8C5D-4CAB-8180-6BBCD71E2453}"/>
          </ac:spMkLst>
        </pc:spChg>
      </pc:sldChg>
      <pc:sldChg chg="modSp">
        <pc:chgData name="Jaworski, Justin (Columbus)" userId="S::justin.jaworski@sgs.com::7ca9244e-c8d3-40c3-8240-a9ca8d4b20a6" providerId="AD" clId="Web-{5C42B90C-555C-5E8D-E356-CF0981DE41E9}" dt="2018-09-18T17:53:21.860" v="54" actId="20577"/>
        <pc:sldMkLst>
          <pc:docMk/>
          <pc:sldMk cId="1117327126" sldId="268"/>
        </pc:sldMkLst>
        <pc:spChg chg="mod">
          <ac:chgData name="Jaworski, Justin (Columbus)" userId="S::justin.jaworski@sgs.com::7ca9244e-c8d3-40c3-8240-a9ca8d4b20a6" providerId="AD" clId="Web-{5C42B90C-555C-5E8D-E356-CF0981DE41E9}" dt="2018-09-18T17:53:21.860" v="54" actId="20577"/>
          <ac:spMkLst>
            <pc:docMk/>
            <pc:sldMk cId="1117327126" sldId="268"/>
            <ac:spMk id="3" creationId="{8354B6AA-5325-4B1C-9324-DBEF68CED2C5}"/>
          </ac:spMkLst>
        </pc:spChg>
      </pc:sldChg>
    </pc:docChg>
  </pc:docChgLst>
  <pc:docChgLst>
    <pc:chgData name="Jaworski, Justin (Aurora)" userId="S::justin.jaworski@sgs.com::7ca9244e-c8d3-40c3-8240-a9ca8d4b20a6" providerId="AD" clId="Web-{5268FDE8-4F3A-82FA-9E38-EB675ECEC4A0}"/>
    <pc:docChg chg="modSld">
      <pc:chgData name="Jaworski, Justin (Aurora)" userId="S::justin.jaworski@sgs.com::7ca9244e-c8d3-40c3-8240-a9ca8d4b20a6" providerId="AD" clId="Web-{5268FDE8-4F3A-82FA-9E38-EB675ECEC4A0}" dt="2019-10-03T16:29:44.583" v="15"/>
      <pc:docMkLst>
        <pc:docMk/>
      </pc:docMkLst>
      <pc:sldChg chg="addSp delSp modSp">
        <pc:chgData name="Jaworski, Justin (Aurora)" userId="S::justin.jaworski@sgs.com::7ca9244e-c8d3-40c3-8240-a9ca8d4b20a6" providerId="AD" clId="Web-{5268FDE8-4F3A-82FA-9E38-EB675ECEC4A0}" dt="2019-10-03T16:29:44.583" v="15"/>
        <pc:sldMkLst>
          <pc:docMk/>
          <pc:sldMk cId="0" sldId="256"/>
        </pc:sldMkLst>
        <pc:spChg chg="mod">
          <ac:chgData name="Jaworski, Justin (Aurora)" userId="S::justin.jaworski@sgs.com::7ca9244e-c8d3-40c3-8240-a9ca8d4b20a6" providerId="AD" clId="Web-{5268FDE8-4F3A-82FA-9E38-EB675ECEC4A0}" dt="2019-10-03T16:29:36.567" v="14" actId="20577"/>
          <ac:spMkLst>
            <pc:docMk/>
            <pc:sldMk cId="0" sldId="256"/>
            <ac:spMk id="2" creationId="{724DF73F-6C86-4641-BE21-361617D87F98}"/>
          </ac:spMkLst>
        </pc:spChg>
        <pc:spChg chg="add mod">
          <ac:chgData name="Jaworski, Justin (Aurora)" userId="S::justin.jaworski@sgs.com::7ca9244e-c8d3-40c3-8240-a9ca8d4b20a6" providerId="AD" clId="Web-{5268FDE8-4F3A-82FA-9E38-EB675ECEC4A0}" dt="2019-10-03T16:29:44.583" v="15"/>
          <ac:spMkLst>
            <pc:docMk/>
            <pc:sldMk cId="0" sldId="256"/>
            <ac:spMk id="4" creationId="{6E8C7F41-77CC-455C-8A01-BD8DFC45E4F7}"/>
          </ac:spMkLst>
        </pc:spChg>
        <pc:spChg chg="del">
          <ac:chgData name="Jaworski, Justin (Aurora)" userId="S::justin.jaworski@sgs.com::7ca9244e-c8d3-40c3-8240-a9ca8d4b20a6" providerId="AD" clId="Web-{5268FDE8-4F3A-82FA-9E38-EB675ECEC4A0}" dt="2019-10-03T16:29:44.583" v="15"/>
          <ac:spMkLst>
            <pc:docMk/>
            <pc:sldMk cId="0" sldId="256"/>
            <ac:spMk id="8194" creationId="{18128D06-205D-43BB-B71D-EBEC4D187D1B}"/>
          </ac:spMkLst>
        </pc:spChg>
      </pc:sldChg>
    </pc:docChg>
  </pc:docChgLst>
  <pc:docChgLst>
    <pc:chgData name="Jaworski, Justin (Columbus)" userId="S::justin.jaworski@sgs.com::7ca9244e-c8d3-40c3-8240-a9ca8d4b20a6" providerId="AD" clId="Web-{BFFF0D77-84CB-8C60-67D9-0AE22723DBBB}"/>
    <pc:docChg chg="modSld">
      <pc:chgData name="Jaworski, Justin (Columbus)" userId="S::justin.jaworski@sgs.com::7ca9244e-c8d3-40c3-8240-a9ca8d4b20a6" providerId="AD" clId="Web-{BFFF0D77-84CB-8C60-67D9-0AE22723DBBB}" dt="2018-09-17T17:20:38.057" v="2" actId="1076"/>
      <pc:docMkLst>
        <pc:docMk/>
      </pc:docMkLst>
      <pc:sldChg chg="modSp">
        <pc:chgData name="Jaworski, Justin (Columbus)" userId="S::justin.jaworski@sgs.com::7ca9244e-c8d3-40c3-8240-a9ca8d4b20a6" providerId="AD" clId="Web-{BFFF0D77-84CB-8C60-67D9-0AE22723DBBB}" dt="2018-09-17T17:20:38.057" v="2" actId="1076"/>
        <pc:sldMkLst>
          <pc:docMk/>
          <pc:sldMk cId="0" sldId="256"/>
        </pc:sldMkLst>
        <pc:spChg chg="mod">
          <ac:chgData name="Jaworski, Justin (Columbus)" userId="S::justin.jaworski@sgs.com::7ca9244e-c8d3-40c3-8240-a9ca8d4b20a6" providerId="AD" clId="Web-{BFFF0D77-84CB-8C60-67D9-0AE22723DBBB}" dt="2018-09-17T17:20:38.057" v="2" actId="1076"/>
          <ac:spMkLst>
            <pc:docMk/>
            <pc:sldMk cId="0" sldId="256"/>
            <ac:spMk id="8194" creationId="{18128D06-205D-43BB-B71D-EBEC4D187D1B}"/>
          </ac:spMkLst>
        </pc:spChg>
      </pc:sldChg>
    </pc:docChg>
  </pc:docChgLst>
  <pc:docChgLst>
    <pc:chgData name="Jaworski, Justin (Columbus)" userId="S::justin.jaworski@sgs.com::7ca9244e-c8d3-40c3-8240-a9ca8d4b20a6" providerId="AD" clId="Web-{8D11BF1C-EEBD-79C9-3ED8-F14511AC52D5}"/>
    <pc:docChg chg="modSld">
      <pc:chgData name="Jaworski, Justin (Columbus)" userId="S::justin.jaworski@sgs.com::7ca9244e-c8d3-40c3-8240-a9ca8d4b20a6" providerId="AD" clId="Web-{8D11BF1C-EEBD-79C9-3ED8-F14511AC52D5}" dt="2018-09-19T19:41:13.528" v="2" actId="20577"/>
      <pc:docMkLst>
        <pc:docMk/>
      </pc:docMkLst>
      <pc:sldChg chg="modSp">
        <pc:chgData name="Jaworski, Justin (Columbus)" userId="S::justin.jaworski@sgs.com::7ca9244e-c8d3-40c3-8240-a9ca8d4b20a6" providerId="AD" clId="Web-{8D11BF1C-EEBD-79C9-3ED8-F14511AC52D5}" dt="2018-09-19T19:41:13.528" v="2" actId="20577"/>
        <pc:sldMkLst>
          <pc:docMk/>
          <pc:sldMk cId="0" sldId="259"/>
        </pc:sldMkLst>
        <pc:spChg chg="mod">
          <ac:chgData name="Jaworski, Justin (Columbus)" userId="S::justin.jaworski@sgs.com::7ca9244e-c8d3-40c3-8240-a9ca8d4b20a6" providerId="AD" clId="Web-{8D11BF1C-EEBD-79C9-3ED8-F14511AC52D5}" dt="2018-09-19T19:41:13.528" v="2" actId="20577"/>
          <ac:spMkLst>
            <pc:docMk/>
            <pc:sldMk cId="0" sldId="259"/>
            <ac:spMk id="10242" creationId="{A06BE5EE-4551-4CAB-810B-B5D76B85C9E1}"/>
          </ac:spMkLst>
        </pc:spChg>
      </pc:sldChg>
    </pc:docChg>
  </pc:docChgLst>
  <pc:docChgLst>
    <pc:chgData name="Hiatt, Levi (Columbus)" userId="S::levi.hiatt@sgs.com::0d7ae22a-aba6-43cb-a6b8-f3ce2b3c497c" providerId="AD" clId="Web-{6F2104AE-64C2-49E0-9EF4-0291EF4F3733}"/>
    <pc:docChg chg="modSld">
      <pc:chgData name="Hiatt, Levi (Columbus)" userId="S::levi.hiatt@sgs.com::0d7ae22a-aba6-43cb-a6b8-f3ce2b3c497c" providerId="AD" clId="Web-{6F2104AE-64C2-49E0-9EF4-0291EF4F3733}" dt="2018-09-20T19:20:41.659" v="1" actId="20577"/>
      <pc:docMkLst>
        <pc:docMk/>
      </pc:docMkLst>
      <pc:sldChg chg="modSp">
        <pc:chgData name="Hiatt, Levi (Columbus)" userId="S::levi.hiatt@sgs.com::0d7ae22a-aba6-43cb-a6b8-f3ce2b3c497c" providerId="AD" clId="Web-{6F2104AE-64C2-49E0-9EF4-0291EF4F3733}" dt="2018-09-20T19:20:41.659" v="1" actId="20577"/>
        <pc:sldMkLst>
          <pc:docMk/>
          <pc:sldMk cId="0" sldId="259"/>
        </pc:sldMkLst>
        <pc:spChg chg="mod">
          <ac:chgData name="Hiatt, Levi (Columbus)" userId="S::levi.hiatt@sgs.com::0d7ae22a-aba6-43cb-a6b8-f3ce2b3c497c" providerId="AD" clId="Web-{6F2104AE-64C2-49E0-9EF4-0291EF4F3733}" dt="2018-09-20T19:20:41.659" v="1" actId="20577"/>
          <ac:spMkLst>
            <pc:docMk/>
            <pc:sldMk cId="0" sldId="259"/>
            <ac:spMk id="10242" creationId="{A06BE5EE-4551-4CAB-810B-B5D76B85C9E1}"/>
          </ac:spMkLst>
        </pc:spChg>
      </pc:sldChg>
    </pc:docChg>
  </pc:docChgLst>
  <pc:docChgLst>
    <pc:chgData name="Jaworski, Justin (Aurora)" userId="S::justin.jaworski@sgs.com::7ca9244e-c8d3-40c3-8240-a9ca8d4b20a6" providerId="AD" clId="Web-{AAC70AEF-1DED-B6D7-2190-41B7430C1432}"/>
    <pc:docChg chg="delSld">
      <pc:chgData name="Jaworski, Justin (Aurora)" userId="S::justin.jaworski@sgs.com::7ca9244e-c8d3-40c3-8240-a9ca8d4b20a6" providerId="AD" clId="Web-{AAC70AEF-1DED-B6D7-2190-41B7430C1432}" dt="2019-10-07T14:57:38.653" v="0"/>
      <pc:docMkLst>
        <pc:docMk/>
      </pc:docMkLst>
      <pc:sldChg chg="del">
        <pc:chgData name="Jaworski, Justin (Aurora)" userId="S::justin.jaworski@sgs.com::7ca9244e-c8d3-40c3-8240-a9ca8d4b20a6" providerId="AD" clId="Web-{AAC70AEF-1DED-B6D7-2190-41B7430C1432}" dt="2019-10-07T14:57:38.653" v="0"/>
        <pc:sldMkLst>
          <pc:docMk/>
          <pc:sldMk cId="2794793680" sldId="273"/>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3C0C834-A465-44E8-B45B-DA7D5906FA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7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0915" name="Rectangle 3"/>
          <p:cNvSpPr>
            <a:spLocks noGrp="1" noChangeArrowheads="1"/>
          </p:cNvSpPr>
          <p:nvPr>
            <p:ph type="ctrTitle"/>
          </p:nvPr>
        </p:nvSpPr>
        <p:spPr>
          <a:xfrm>
            <a:off x="1981200" y="2438400"/>
            <a:ext cx="7099300" cy="1143000"/>
          </a:xfrm>
        </p:spPr>
        <p:txBody>
          <a:bodyPr/>
          <a:lstStyle>
            <a:lvl1pPr>
              <a:defRPr sz="3600"/>
            </a:lvl1pPr>
          </a:lstStyle>
          <a:p>
            <a:r>
              <a:rPr lang="en-US"/>
              <a:t>Click to edit Master title style</a:t>
            </a:r>
            <a:endParaRPr lang="en-GB"/>
          </a:p>
        </p:txBody>
      </p:sp>
      <p:sp>
        <p:nvSpPr>
          <p:cNvPr id="550916" name="Rectangle 4"/>
          <p:cNvSpPr>
            <a:spLocks noGrp="1" noChangeArrowheads="1"/>
          </p:cNvSpPr>
          <p:nvPr>
            <p:ph type="subTitle" idx="1"/>
          </p:nvPr>
        </p:nvSpPr>
        <p:spPr>
          <a:xfrm>
            <a:off x="1981200" y="3733800"/>
            <a:ext cx="7086600" cy="1752600"/>
          </a:xfrm>
        </p:spPr>
        <p:txBody>
          <a:bodyPr/>
          <a:lstStyle>
            <a:lvl1pPr marL="0" indent="0">
              <a:buFont typeface="Wingdings" pitchFamily="2" charset="2"/>
              <a:buNone/>
              <a:defRPr sz="1800"/>
            </a:lvl1pPr>
          </a:lstStyle>
          <a:p>
            <a:r>
              <a:rPr lang="en-US"/>
              <a:t>Click to edit Master subtitle style</a:t>
            </a:r>
            <a:endParaRPr lang="en-GB"/>
          </a:p>
        </p:txBody>
      </p:sp>
      <p:sp>
        <p:nvSpPr>
          <p:cNvPr id="5" name="Rectangle 4">
            <a:extLst>
              <a:ext uri="{FF2B5EF4-FFF2-40B4-BE49-F238E27FC236}">
                <a16:creationId xmlns:a16="http://schemas.microsoft.com/office/drawing/2014/main" id="{4BDCFF26-CEB7-0C91-5452-3E9513378AE6}"/>
              </a:ext>
            </a:extLst>
          </p:cNvPr>
          <p:cNvSpPr/>
          <p:nvPr userDrawn="1"/>
        </p:nvSpPr>
        <p:spPr bwMode="auto">
          <a:xfrm>
            <a:off x="4752975" y="5807234"/>
            <a:ext cx="4972050" cy="926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3" name="Picture 2" descr="A blue and black logo&#10;&#10;Description automatically generated">
            <a:extLst>
              <a:ext uri="{FF2B5EF4-FFF2-40B4-BE49-F238E27FC236}">
                <a16:creationId xmlns:a16="http://schemas.microsoft.com/office/drawing/2014/main" id="{A3DF70CC-53DA-CA43-09B2-EFFE3B4C5F1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79184" y="5807234"/>
            <a:ext cx="2077516" cy="731520"/>
          </a:xfrm>
          <a:prstGeom prst="rect">
            <a:avLst/>
          </a:prstGeom>
        </p:spPr>
      </p:pic>
    </p:spTree>
    <p:extLst>
      <p:ext uri="{BB962C8B-B14F-4D97-AF65-F5344CB8AC3E}">
        <p14:creationId xmlns:p14="http://schemas.microsoft.com/office/powerpoint/2010/main" val="337480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C937E290-9670-CEC1-9E0B-E7FEFD525AC2}"/>
              </a:ext>
            </a:extLst>
          </p:cNvPr>
          <p:cNvSpPr/>
          <p:nvPr userDrawn="1"/>
        </p:nvSpPr>
        <p:spPr bwMode="auto">
          <a:xfrm>
            <a:off x="177924" y="244444"/>
            <a:ext cx="1879476" cy="84197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5" name="Picture 4" descr="A blue and black logo&#10;&#10;Description automatically generated">
            <a:extLst>
              <a:ext uri="{FF2B5EF4-FFF2-40B4-BE49-F238E27FC236}">
                <a16:creationId xmlns:a16="http://schemas.microsoft.com/office/drawing/2014/main" id="{74A8A507-AD61-1618-2A70-838770EE28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405" y="461537"/>
            <a:ext cx="1554480" cy="547352"/>
          </a:xfrm>
          <a:prstGeom prst="rect">
            <a:avLst/>
          </a:prstGeom>
        </p:spPr>
      </p:pic>
    </p:spTree>
    <p:extLst>
      <p:ext uri="{BB962C8B-B14F-4D97-AF65-F5344CB8AC3E}">
        <p14:creationId xmlns:p14="http://schemas.microsoft.com/office/powerpoint/2010/main" val="417560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1907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a:t>Click to edit Master title style</a:t>
            </a:r>
          </a:p>
        </p:txBody>
      </p:sp>
      <p:sp>
        <p:nvSpPr>
          <p:cNvPr id="3" name="Content Placeholder 2"/>
          <p:cNvSpPr>
            <a:spLocks noGrp="1"/>
          </p:cNvSpPr>
          <p:nvPr>
            <p:ph sz="half" idx="1"/>
          </p:nvPr>
        </p:nvSpPr>
        <p:spPr>
          <a:xfrm>
            <a:off x="2057400" y="1676400"/>
            <a:ext cx="3505200" cy="46482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15000" y="1676400"/>
            <a:ext cx="3505200" cy="46482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3409F06B-EEF8-DA0B-FF22-8930541BAA4D}"/>
              </a:ext>
            </a:extLst>
          </p:cNvPr>
          <p:cNvSpPr/>
          <p:nvPr userDrawn="1"/>
        </p:nvSpPr>
        <p:spPr bwMode="auto">
          <a:xfrm>
            <a:off x="150858" y="244444"/>
            <a:ext cx="1906542"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6" name="Picture 5" descr="A blue and black logo&#10;&#10;Description automatically generated">
            <a:extLst>
              <a:ext uri="{FF2B5EF4-FFF2-40B4-BE49-F238E27FC236}">
                <a16:creationId xmlns:a16="http://schemas.microsoft.com/office/drawing/2014/main" id="{F1E5EE80-AA2F-E1D6-D691-129D562730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0858" y="427968"/>
            <a:ext cx="1554480" cy="547352"/>
          </a:xfrm>
          <a:prstGeom prst="rect">
            <a:avLst/>
          </a:prstGeom>
        </p:spPr>
      </p:pic>
    </p:spTree>
    <p:extLst>
      <p:ext uri="{BB962C8B-B14F-4D97-AF65-F5344CB8AC3E}">
        <p14:creationId xmlns:p14="http://schemas.microsoft.com/office/powerpoint/2010/main" val="146395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425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32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6D82081-41E5-45DA-A3F2-22933D5BA66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907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9891" name="Rectangle 3">
            <a:extLst>
              <a:ext uri="{FF2B5EF4-FFF2-40B4-BE49-F238E27FC236}">
                <a16:creationId xmlns:a16="http://schemas.microsoft.com/office/drawing/2014/main" id="{CE575BBB-AA0B-411F-8300-9351D6888A35}"/>
              </a:ext>
            </a:extLst>
          </p:cNvPr>
          <p:cNvSpPr>
            <a:spLocks noGrp="1" noChangeArrowheads="1"/>
          </p:cNvSpPr>
          <p:nvPr>
            <p:ph type="title"/>
          </p:nvPr>
        </p:nvSpPr>
        <p:spPr bwMode="auto">
          <a:xfrm>
            <a:off x="2057400" y="381000"/>
            <a:ext cx="71628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Cliquez et modifiez le titre</a:t>
            </a:r>
          </a:p>
        </p:txBody>
      </p:sp>
      <p:sp>
        <p:nvSpPr>
          <p:cNvPr id="1028" name="Rectangle 4">
            <a:extLst>
              <a:ext uri="{FF2B5EF4-FFF2-40B4-BE49-F238E27FC236}">
                <a16:creationId xmlns:a16="http://schemas.microsoft.com/office/drawing/2014/main" id="{C82B6AFA-255C-4F08-B190-E4B30B20D062}"/>
              </a:ext>
            </a:extLst>
          </p:cNvPr>
          <p:cNvSpPr>
            <a:spLocks noGrp="1" noChangeArrowheads="1"/>
          </p:cNvSpPr>
          <p:nvPr>
            <p:ph type="body" idx="1"/>
          </p:nvPr>
        </p:nvSpPr>
        <p:spPr bwMode="auto">
          <a:xfrm>
            <a:off x="2057400" y="1676400"/>
            <a:ext cx="716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Cliquez pour modifier les styles du texte du masque</a:t>
            </a:r>
          </a:p>
          <a:p>
            <a:pPr lvl="1"/>
            <a:r>
              <a:rPr lang="en-GB" altLang="en-US"/>
              <a:t>Deuxième niveau</a:t>
            </a:r>
          </a:p>
          <a:p>
            <a:pPr lvl="2"/>
            <a:r>
              <a:rPr lang="en-GB" altLang="en-US"/>
              <a:t>Troisième niveau</a:t>
            </a:r>
          </a:p>
          <a:p>
            <a:pPr lvl="3"/>
            <a:r>
              <a:rPr lang="en-GB" altLang="en-US"/>
              <a:t>Quatrième niveau</a:t>
            </a:r>
          </a:p>
          <a:p>
            <a:pPr lvl="4"/>
            <a:r>
              <a:rPr lang="en-GB" altLang="en-US"/>
              <a:t>Cinquième niveau</a:t>
            </a:r>
          </a:p>
        </p:txBody>
      </p:sp>
      <p:sp>
        <p:nvSpPr>
          <p:cNvPr id="549893" name="Text Box 5">
            <a:extLst>
              <a:ext uri="{FF2B5EF4-FFF2-40B4-BE49-F238E27FC236}">
                <a16:creationId xmlns:a16="http://schemas.microsoft.com/office/drawing/2014/main" id="{236832EB-FF06-4006-A441-8A6C32529CF5}"/>
              </a:ext>
            </a:extLst>
          </p:cNvPr>
          <p:cNvSpPr txBox="1">
            <a:spLocks noChangeArrowheads="1"/>
          </p:cNvSpPr>
          <p:nvPr/>
        </p:nvSpPr>
        <p:spPr bwMode="auto">
          <a:xfrm>
            <a:off x="9369425" y="6477000"/>
            <a:ext cx="307975" cy="214313"/>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D11AD4E1-B1BB-4172-8329-447177D00F2B}" type="slidenum">
              <a:rPr lang="en-GB" altLang="en-US" sz="800">
                <a:latin typeface="Arial" panose="020B0604020202020204" pitchFamily="34" charset="0"/>
              </a:rPr>
              <a:pPr/>
              <a:t>‹#›</a:t>
            </a:fld>
            <a:endParaRPr lang="en-GB" altLang="en-US" sz="1400"/>
          </a:p>
        </p:txBody>
      </p:sp>
      <p:sp>
        <p:nvSpPr>
          <p:cNvPr id="549894" name="Line 6">
            <a:extLst>
              <a:ext uri="{FF2B5EF4-FFF2-40B4-BE49-F238E27FC236}">
                <a16:creationId xmlns:a16="http://schemas.microsoft.com/office/drawing/2014/main" id="{DBD9EA3A-4B87-4688-9D1D-6F4175191868}"/>
              </a:ext>
            </a:extLst>
          </p:cNvPr>
          <p:cNvSpPr>
            <a:spLocks noChangeShapeType="1"/>
          </p:cNvSpPr>
          <p:nvPr/>
        </p:nvSpPr>
        <p:spPr bwMode="auto">
          <a:xfrm>
            <a:off x="152400" y="6477000"/>
            <a:ext cx="9505950" cy="0"/>
          </a:xfrm>
          <a:prstGeom prst="line">
            <a:avLst/>
          </a:prstGeom>
          <a:noFill/>
          <a:ln w="12700">
            <a:solidFill>
              <a:srgbClr val="8B8B8B"/>
            </a:solidFill>
            <a:round/>
            <a:headEnd/>
            <a:tailEnd/>
          </a:ln>
          <a:effectLst/>
        </p:spPr>
        <p:txBody>
          <a:bodyPr wrap="none" anchor="ctr"/>
          <a:lstStyle/>
          <a:p>
            <a:pPr eaLnBrk="0" hangingPunct="0">
              <a:defRPr/>
            </a:pPr>
            <a:endParaRPr lang="en-US">
              <a:cs typeface="+mn-cs"/>
            </a:endParaRPr>
          </a:p>
        </p:txBody>
      </p:sp>
      <p:sp>
        <p:nvSpPr>
          <p:cNvPr id="549895" name="Line 7">
            <a:extLst>
              <a:ext uri="{FF2B5EF4-FFF2-40B4-BE49-F238E27FC236}">
                <a16:creationId xmlns:a16="http://schemas.microsoft.com/office/drawing/2014/main" id="{CF518D97-D6F2-4854-95D8-04ADB793AFEA}"/>
              </a:ext>
            </a:extLst>
          </p:cNvPr>
          <p:cNvSpPr>
            <a:spLocks noChangeShapeType="1"/>
          </p:cNvSpPr>
          <p:nvPr/>
        </p:nvSpPr>
        <p:spPr bwMode="auto">
          <a:xfrm flipV="1">
            <a:off x="9372600" y="1676400"/>
            <a:ext cx="0" cy="5029200"/>
          </a:xfrm>
          <a:prstGeom prst="line">
            <a:avLst/>
          </a:prstGeom>
          <a:noFill/>
          <a:ln w="12700">
            <a:solidFill>
              <a:srgbClr val="8B8B8B"/>
            </a:solidFill>
            <a:round/>
            <a:headEnd/>
            <a:tailEnd/>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Lst>
  <p:txStyles>
    <p:titleStyle>
      <a:lvl1pPr algn="l" rtl="0" fontAlgn="base">
        <a:spcBef>
          <a:spcPct val="0"/>
        </a:spcBef>
        <a:spcAft>
          <a:spcPct val="0"/>
        </a:spcAft>
        <a:defRPr sz="2400" cap="all">
          <a:solidFill>
            <a:schemeClr val="tx2"/>
          </a:solidFill>
          <a:latin typeface="+mj-lt"/>
          <a:ea typeface="+mj-ea"/>
          <a:cs typeface="+mj-cs"/>
        </a:defRPr>
      </a:lvl1pPr>
      <a:lvl2pPr algn="l" rtl="0" fontAlgn="base">
        <a:spcBef>
          <a:spcPct val="0"/>
        </a:spcBef>
        <a:spcAft>
          <a:spcPct val="0"/>
        </a:spcAft>
        <a:defRPr sz="2400">
          <a:solidFill>
            <a:schemeClr val="tx2"/>
          </a:solidFill>
          <a:latin typeface="Arial" charset="0"/>
        </a:defRPr>
      </a:lvl2pPr>
      <a:lvl3pPr algn="l" rtl="0" fontAlgn="base">
        <a:spcBef>
          <a:spcPct val="0"/>
        </a:spcBef>
        <a:spcAft>
          <a:spcPct val="0"/>
        </a:spcAft>
        <a:defRPr sz="2400">
          <a:solidFill>
            <a:schemeClr val="tx2"/>
          </a:solidFill>
          <a:latin typeface="Arial" charset="0"/>
        </a:defRPr>
      </a:lvl3pPr>
      <a:lvl4pPr algn="l" rtl="0" fontAlgn="base">
        <a:spcBef>
          <a:spcPct val="0"/>
        </a:spcBef>
        <a:spcAft>
          <a:spcPct val="0"/>
        </a:spcAft>
        <a:defRPr sz="2400">
          <a:solidFill>
            <a:schemeClr val="tx2"/>
          </a:solidFill>
          <a:latin typeface="Arial" charset="0"/>
        </a:defRPr>
      </a:lvl4pPr>
      <a:lvl5pPr algn="l" rtl="0" fontAlgn="base">
        <a:spcBef>
          <a:spcPct val="0"/>
        </a:spcBef>
        <a:spcAft>
          <a:spcPct val="0"/>
        </a:spcAft>
        <a:defRPr sz="2400">
          <a:solidFill>
            <a:schemeClr val="tx2"/>
          </a:solidFill>
          <a:latin typeface="Arial" charset="0"/>
        </a:defRPr>
      </a:lvl5pPr>
      <a:lvl6pPr marL="457200" algn="l" rtl="0" eaLnBrk="1" fontAlgn="base" hangingPunct="1">
        <a:spcBef>
          <a:spcPct val="0"/>
        </a:spcBef>
        <a:spcAft>
          <a:spcPct val="0"/>
        </a:spcAft>
        <a:defRPr sz="2400">
          <a:solidFill>
            <a:schemeClr val="tx2"/>
          </a:solidFill>
          <a:latin typeface="Arial" charset="0"/>
        </a:defRPr>
      </a:lvl6pPr>
      <a:lvl7pPr marL="914400" algn="l" rtl="0" eaLnBrk="1" fontAlgn="base" hangingPunct="1">
        <a:spcBef>
          <a:spcPct val="0"/>
        </a:spcBef>
        <a:spcAft>
          <a:spcPct val="0"/>
        </a:spcAft>
        <a:defRPr sz="2400">
          <a:solidFill>
            <a:schemeClr val="tx2"/>
          </a:solidFill>
          <a:latin typeface="Arial" charset="0"/>
        </a:defRPr>
      </a:lvl7pPr>
      <a:lvl8pPr marL="1371600" algn="l" rtl="0" eaLnBrk="1" fontAlgn="base" hangingPunct="1">
        <a:spcBef>
          <a:spcPct val="0"/>
        </a:spcBef>
        <a:spcAft>
          <a:spcPct val="0"/>
        </a:spcAft>
        <a:defRPr sz="2400">
          <a:solidFill>
            <a:schemeClr val="tx2"/>
          </a:solidFill>
          <a:latin typeface="Arial" charset="0"/>
        </a:defRPr>
      </a:lvl8pPr>
      <a:lvl9pPr marL="1828800" algn="l" rtl="0" eaLnBrk="1" fontAlgn="base" hangingPunct="1">
        <a:spcBef>
          <a:spcPct val="0"/>
        </a:spcBef>
        <a:spcAft>
          <a:spcPct val="0"/>
        </a:spcAft>
        <a:defRPr sz="2400">
          <a:solidFill>
            <a:schemeClr val="tx2"/>
          </a:solidFill>
          <a:latin typeface="Arial" charset="0"/>
        </a:defRPr>
      </a:lvl9pPr>
    </p:titleStyle>
    <p:bodyStyle>
      <a:lvl1pPr marL="342900" indent="-342900" algn="l" rtl="0" fontAlgn="base">
        <a:spcBef>
          <a:spcPct val="50000"/>
        </a:spcBef>
        <a:spcAft>
          <a:spcPct val="0"/>
        </a:spcAft>
        <a:buClr>
          <a:srgbClr val="FF3F00"/>
        </a:buClr>
        <a:buFont typeface="Wingdings" panose="05000000000000000000" pitchFamily="2" charset="2"/>
        <a:buChar char="n"/>
        <a:defRPr sz="2000">
          <a:solidFill>
            <a:schemeClr val="tx1"/>
          </a:solidFill>
          <a:latin typeface="+mn-lt"/>
          <a:ea typeface="+mn-ea"/>
          <a:cs typeface="+mn-cs"/>
        </a:defRPr>
      </a:lvl1pPr>
      <a:lvl2pPr marL="742950" indent="-285750" algn="l" rtl="0" fontAlgn="base">
        <a:spcBef>
          <a:spcPct val="20000"/>
        </a:spcBef>
        <a:spcAft>
          <a:spcPct val="0"/>
        </a:spcAft>
        <a:buClr>
          <a:srgbClr val="FF3F00"/>
        </a:buClr>
        <a:buSzPct val="100000"/>
        <a:buFont typeface="Wingdings" panose="05000000000000000000" pitchFamily="2" charset="2"/>
        <a:buChar char="§"/>
        <a:defRPr>
          <a:solidFill>
            <a:schemeClr val="tx1"/>
          </a:solidFill>
          <a:latin typeface="+mn-lt"/>
        </a:defRPr>
      </a:lvl2pPr>
      <a:lvl3pPr marL="1143000" indent="-228600" algn="l" rtl="0" fontAlgn="base">
        <a:spcBef>
          <a:spcPct val="20000"/>
        </a:spcBef>
        <a:spcAft>
          <a:spcPct val="0"/>
        </a:spcAft>
        <a:buFont typeface="Arial" panose="020B0604020202020204" pitchFamily="34" charset="0"/>
        <a:buChar char="•"/>
        <a:defRPr sz="1600">
          <a:solidFill>
            <a:schemeClr val="tx1"/>
          </a:solidFill>
          <a:latin typeface="+mn-lt"/>
        </a:defRPr>
      </a:lvl3pPr>
      <a:lvl4pPr marL="1562100" indent="-228600" algn="l" rtl="0" fontAlgn="base">
        <a:spcBef>
          <a:spcPct val="20000"/>
        </a:spcBef>
        <a:spcAft>
          <a:spcPct val="0"/>
        </a:spcAft>
        <a:buFont typeface="Wingdings" panose="05000000000000000000" pitchFamily="2" charset="2"/>
        <a:buChar char="§"/>
        <a:defRPr sz="1400">
          <a:solidFill>
            <a:schemeClr val="tx1"/>
          </a:solidFill>
          <a:latin typeface="+mn-lt"/>
        </a:defRPr>
      </a:lvl4pPr>
      <a:lvl5pPr marL="1981200" indent="-228600" algn="l" rtl="0" fontAlgn="base">
        <a:spcBef>
          <a:spcPct val="20000"/>
        </a:spcBef>
        <a:spcAft>
          <a:spcPct val="0"/>
        </a:spcAft>
        <a:buFont typeface="Arial" panose="020B0604020202020204" pitchFamily="34" charset="0"/>
        <a:buChar char="-"/>
        <a:defRPr sz="1400">
          <a:solidFill>
            <a:schemeClr val="tx1"/>
          </a:solidFill>
          <a:latin typeface="+mn-lt"/>
        </a:defRPr>
      </a:lvl5pPr>
      <a:lvl6pPr marL="2438400" indent="-228600" algn="l" rtl="0" eaLnBrk="1" fontAlgn="base" hangingPunct="1">
        <a:spcBef>
          <a:spcPct val="20000"/>
        </a:spcBef>
        <a:spcAft>
          <a:spcPct val="0"/>
        </a:spcAft>
        <a:buClr>
          <a:srgbClr val="FF3F00"/>
        </a:buClr>
        <a:defRPr sz="1400">
          <a:solidFill>
            <a:schemeClr val="tx1"/>
          </a:solidFill>
          <a:latin typeface="+mn-lt"/>
        </a:defRPr>
      </a:lvl6pPr>
      <a:lvl7pPr marL="2895600" indent="-228600" algn="l" rtl="0" eaLnBrk="1" fontAlgn="base" hangingPunct="1">
        <a:spcBef>
          <a:spcPct val="20000"/>
        </a:spcBef>
        <a:spcAft>
          <a:spcPct val="0"/>
        </a:spcAft>
        <a:buClr>
          <a:srgbClr val="FF3F00"/>
        </a:buClr>
        <a:defRPr sz="1400">
          <a:solidFill>
            <a:schemeClr val="tx1"/>
          </a:solidFill>
          <a:latin typeface="+mn-lt"/>
        </a:defRPr>
      </a:lvl7pPr>
      <a:lvl8pPr marL="3352800" indent="-228600" algn="l" rtl="0" eaLnBrk="1" fontAlgn="base" hangingPunct="1">
        <a:spcBef>
          <a:spcPct val="20000"/>
        </a:spcBef>
        <a:spcAft>
          <a:spcPct val="0"/>
        </a:spcAft>
        <a:buClr>
          <a:srgbClr val="FF3F00"/>
        </a:buClr>
        <a:defRPr sz="1400">
          <a:solidFill>
            <a:schemeClr val="tx1"/>
          </a:solidFill>
          <a:latin typeface="+mn-lt"/>
        </a:defRPr>
      </a:lvl8pPr>
      <a:lvl9pPr marL="3810000" indent="-228600" algn="l" rtl="0" eaLnBrk="1" fontAlgn="base" hangingPunct="1">
        <a:spcBef>
          <a:spcPct val="20000"/>
        </a:spcBef>
        <a:spcAft>
          <a:spcPct val="0"/>
        </a:spcAft>
        <a:buClr>
          <a:srgbClr val="FF3F00"/>
        </a:buCl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DF73F-6C86-4641-BE21-361617D87F98}"/>
              </a:ext>
            </a:extLst>
          </p:cNvPr>
          <p:cNvSpPr>
            <a:spLocks noGrp="1"/>
          </p:cNvSpPr>
          <p:nvPr>
            <p:ph type="ctrTitle"/>
          </p:nvPr>
        </p:nvSpPr>
        <p:spPr>
          <a:xfrm>
            <a:off x="1294358" y="2428727"/>
            <a:ext cx="7099300" cy="1143000"/>
          </a:xfrm>
        </p:spPr>
        <p:txBody>
          <a:bodyPr/>
          <a:lstStyle/>
          <a:p>
            <a:pPr algn="ctr">
              <a:defRPr/>
            </a:pPr>
            <a:r>
              <a:rPr lang="en-US"/>
              <a:t>I/O Capabilities</a:t>
            </a:r>
            <a:endParaRPr lang="en-US">
              <a:cs typeface="Arial"/>
            </a:endParaRPr>
          </a:p>
        </p:txBody>
      </p:sp>
      <p:sp>
        <p:nvSpPr>
          <p:cNvPr id="4" name="Subtitle 3">
            <a:extLst>
              <a:ext uri="{FF2B5EF4-FFF2-40B4-BE49-F238E27FC236}">
                <a16:creationId xmlns:a16="http://schemas.microsoft.com/office/drawing/2014/main" id="{6E8C7F41-77CC-455C-8A01-BD8DFC45E4F7}"/>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6BAA0-6644-4E17-972B-076363496B64}"/>
              </a:ext>
            </a:extLst>
          </p:cNvPr>
          <p:cNvSpPr>
            <a:spLocks noGrp="1"/>
          </p:cNvSpPr>
          <p:nvPr>
            <p:ph type="title"/>
          </p:nvPr>
        </p:nvSpPr>
        <p:spPr/>
        <p:txBody>
          <a:bodyPr/>
          <a:lstStyle/>
          <a:p>
            <a:r>
              <a:rPr lang="en-US">
                <a:cs typeface="Arial"/>
              </a:rPr>
              <a:t>Types of communication(CONT.)</a:t>
            </a:r>
          </a:p>
        </p:txBody>
      </p:sp>
      <p:sp>
        <p:nvSpPr>
          <p:cNvPr id="3" name="Content Placeholder 2">
            <a:extLst>
              <a:ext uri="{FF2B5EF4-FFF2-40B4-BE49-F238E27FC236}">
                <a16:creationId xmlns:a16="http://schemas.microsoft.com/office/drawing/2014/main" id="{2E30B52B-BCD7-4826-8AD1-825D05148C4D}"/>
              </a:ext>
            </a:extLst>
          </p:cNvPr>
          <p:cNvSpPr>
            <a:spLocks noGrp="1"/>
          </p:cNvSpPr>
          <p:nvPr>
            <p:ph idx="1"/>
          </p:nvPr>
        </p:nvSpPr>
        <p:spPr/>
        <p:txBody>
          <a:bodyPr/>
          <a:lstStyle/>
          <a:p>
            <a:r>
              <a:rPr lang="en-US">
                <a:cs typeface="Arial"/>
              </a:rPr>
              <a:t>TCP/IP:</a:t>
            </a:r>
            <a:endParaRPr lang="en-US"/>
          </a:p>
          <a:p>
            <a:pPr lvl="2"/>
            <a:r>
              <a:rPr lang="en-US" sz="2200" err="1">
                <a:cs typeface="Arial"/>
              </a:rPr>
              <a:t>MsgTcp</a:t>
            </a:r>
          </a:p>
          <a:p>
            <a:pPr lvl="2"/>
            <a:r>
              <a:rPr lang="en-US" sz="2200" err="1">
                <a:cs typeface="Arial"/>
              </a:rPr>
              <a:t>MsgUdp</a:t>
            </a:r>
          </a:p>
          <a:p>
            <a:pPr lvl="2"/>
            <a:r>
              <a:rPr lang="en-US" sz="2200" err="1">
                <a:cs typeface="Arial"/>
              </a:rPr>
              <a:t>MsgProtocol</a:t>
            </a:r>
          </a:p>
          <a:p>
            <a:pPr lvl="2"/>
            <a:r>
              <a:rPr lang="en-US" sz="2200" err="1">
                <a:cs typeface="Arial"/>
              </a:rPr>
              <a:t>emcon_comm</a:t>
            </a:r>
            <a:r>
              <a:rPr lang="en-US" sz="2200">
                <a:cs typeface="Arial"/>
              </a:rPr>
              <a:t> (used to talk to EMCON6 device)</a:t>
            </a:r>
          </a:p>
          <a:p>
            <a:pPr lvl="2"/>
            <a:r>
              <a:rPr lang="en-US" sz="2200" err="1">
                <a:ea typeface="+mn-lt"/>
                <a:cs typeface="+mn-lt"/>
              </a:rPr>
              <a:t>dc_GenSync</a:t>
            </a:r>
          </a:p>
          <a:p>
            <a:pPr lvl="2"/>
            <a:r>
              <a:rPr lang="en-US" sz="2200" err="1">
                <a:ea typeface="+mn-lt"/>
                <a:cs typeface="+mn-lt"/>
              </a:rPr>
              <a:t>dc_GenStream</a:t>
            </a:r>
            <a:endParaRPr lang="en-US" sz="2200">
              <a:ea typeface="+mn-lt"/>
              <a:cs typeface="+mn-lt"/>
            </a:endParaRPr>
          </a:p>
          <a:p>
            <a:pPr>
              <a:buFont typeface="Wingdings" panose="020B0604020202020204" pitchFamily="34" charset="0"/>
              <a:buChar char="n"/>
            </a:pPr>
            <a:r>
              <a:rPr lang="en-US" sz="2600">
                <a:ea typeface="+mn-lt"/>
                <a:cs typeface="+mn-lt"/>
              </a:rPr>
              <a:t>CAN</a:t>
            </a:r>
          </a:p>
          <a:p>
            <a:pPr lvl="2"/>
            <a:r>
              <a:rPr lang="en-US" sz="2200" err="1">
                <a:ea typeface="+mn-lt"/>
                <a:cs typeface="+mn-lt"/>
              </a:rPr>
              <a:t>CanDbc</a:t>
            </a:r>
          </a:p>
        </p:txBody>
      </p:sp>
    </p:spTree>
    <p:extLst>
      <p:ext uri="{BB962C8B-B14F-4D97-AF65-F5344CB8AC3E}">
        <p14:creationId xmlns:p14="http://schemas.microsoft.com/office/powerpoint/2010/main" val="51598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C773-C6D1-4772-8A9D-3F4F067AE432}"/>
              </a:ext>
            </a:extLst>
          </p:cNvPr>
          <p:cNvSpPr>
            <a:spLocks noGrp="1"/>
          </p:cNvSpPr>
          <p:nvPr>
            <p:ph type="title"/>
          </p:nvPr>
        </p:nvSpPr>
        <p:spPr/>
        <p:txBody>
          <a:bodyPr/>
          <a:lstStyle/>
          <a:p>
            <a:pPr>
              <a:defRPr/>
            </a:pPr>
            <a:r>
              <a:rPr lang="en-US"/>
              <a:t>Attribute </a:t>
            </a:r>
            <a:r>
              <a:rPr lang="en-US" err="1"/>
              <a:t>DriverS</a:t>
            </a:r>
            <a:r>
              <a:rPr lang="en-US"/>
              <a:t> </a:t>
            </a:r>
            <a:r>
              <a:rPr lang="en-US">
                <a:cs typeface="Arial"/>
              </a:rPr>
              <a:t>In the past</a:t>
            </a:r>
          </a:p>
        </p:txBody>
      </p:sp>
      <p:sp>
        <p:nvSpPr>
          <p:cNvPr id="10242" name="Content Placeholder 2">
            <a:extLst>
              <a:ext uri="{FF2B5EF4-FFF2-40B4-BE49-F238E27FC236}">
                <a16:creationId xmlns:a16="http://schemas.microsoft.com/office/drawing/2014/main" id="{A06BE5EE-4551-4CAB-810B-B5D76B85C9E1}"/>
              </a:ext>
            </a:extLst>
          </p:cNvPr>
          <p:cNvSpPr>
            <a:spLocks noGrp="1"/>
          </p:cNvSpPr>
          <p:nvPr>
            <p:ph sz="half" idx="1"/>
          </p:nvPr>
        </p:nvSpPr>
        <p:spPr>
          <a:xfrm>
            <a:off x="838200" y="1676400"/>
            <a:ext cx="8382000" cy="4648200"/>
          </a:xfrm>
        </p:spPr>
        <p:txBody>
          <a:bodyPr/>
          <a:lstStyle/>
          <a:p>
            <a:r>
              <a:rPr lang="en-US" altLang="en-US" sz="2800"/>
              <a:t>Driver </a:t>
            </a:r>
            <a:r>
              <a:rPr lang="en-US" altLang="en-US" sz="2800">
                <a:cs typeface="Arial"/>
              </a:rPr>
              <a:t>update rates in older </a:t>
            </a:r>
            <a:r>
              <a:rPr lang="en-US" altLang="en-US" sz="2800" err="1">
                <a:cs typeface="Arial"/>
              </a:rPr>
              <a:t>CyFlex</a:t>
            </a:r>
            <a:r>
              <a:rPr lang="en-US" altLang="en-US" sz="2800">
                <a:cs typeface="Arial"/>
              </a:rPr>
              <a:t> versions were based on the '</a:t>
            </a:r>
            <a:r>
              <a:rPr lang="en-US" altLang="en-US" sz="2800" err="1">
                <a:cs typeface="Arial"/>
              </a:rPr>
              <a:t>ai_transfer</a:t>
            </a:r>
            <a:r>
              <a:rPr lang="en-US" altLang="en-US" sz="2800">
                <a:cs typeface="Arial"/>
              </a:rPr>
              <a:t>' tasks and what the channel rates were specified as in the </a:t>
            </a:r>
            <a:r>
              <a:rPr lang="en-US" altLang="en-US" sz="2800" err="1">
                <a:cs typeface="Arial"/>
              </a:rPr>
              <a:t>inpt_specs</a:t>
            </a:r>
            <a:r>
              <a:rPr lang="en-US" altLang="en-US" sz="2800">
                <a:cs typeface="Arial"/>
              </a:rPr>
              <a:t> files.</a:t>
            </a:r>
            <a:endParaRPr lang="en-US">
              <a:cs typeface="Arial"/>
            </a:endParaRPr>
          </a:p>
          <a:p>
            <a:r>
              <a:rPr lang="en-US" altLang="en-US" sz="2800">
                <a:cs typeface="Arial"/>
              </a:rPr>
              <a:t>Some drivers such as '</a:t>
            </a:r>
            <a:r>
              <a:rPr lang="en-US" altLang="en-US" sz="2800" err="1">
                <a:cs typeface="Arial"/>
              </a:rPr>
              <a:t>snapio</a:t>
            </a:r>
            <a:r>
              <a:rPr lang="en-US" altLang="en-US" sz="2800">
                <a:cs typeface="Arial"/>
              </a:rPr>
              <a:t>' were hard coded to limit transfer rates to 10hz</a:t>
            </a:r>
          </a:p>
          <a:p>
            <a:r>
              <a:rPr lang="en-US" altLang="en-US" sz="2800">
                <a:cs typeface="Arial"/>
              </a:rPr>
              <a:t>Transfer of driver data to the transfer layer was based on multiple timers.</a:t>
            </a:r>
          </a:p>
          <a:p>
            <a:endParaRPr lang="en-US" altLang="en-US" sz="2800">
              <a:cs typeface="Arial"/>
            </a:endParaRPr>
          </a:p>
          <a:p>
            <a:endParaRPr lang="en-US" altLang="en-US" sz="2800">
              <a:cs typeface="Arial"/>
            </a:endParaRPr>
          </a:p>
          <a:p>
            <a:pPr marL="0" indent="0">
              <a:buNone/>
            </a:pPr>
            <a:endParaRPr lang="en-US" altLang="en-US" sz="2800">
              <a:cs typeface="Arial"/>
            </a:endParaRPr>
          </a:p>
          <a:p>
            <a:endParaRPr lang="en-US" altLang="en-US" sz="2200">
              <a:cs typeface="Arial"/>
            </a:endParaRPr>
          </a:p>
          <a:p>
            <a:endParaRPr lang="en-US" altLang="en-US">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B1DFD-C11B-46FA-A0E5-C2957F89FB44}"/>
              </a:ext>
            </a:extLst>
          </p:cNvPr>
          <p:cNvSpPr>
            <a:spLocks noGrp="1"/>
          </p:cNvSpPr>
          <p:nvPr>
            <p:ph type="title"/>
          </p:nvPr>
        </p:nvSpPr>
        <p:spPr/>
        <p:txBody>
          <a:bodyPr/>
          <a:lstStyle/>
          <a:p>
            <a:pPr>
              <a:defRPr/>
            </a:pPr>
            <a:r>
              <a:rPr lang="en-US" err="1"/>
              <a:t>CyFLex</a:t>
            </a:r>
            <a:r>
              <a:rPr lang="en-US"/>
              <a:t> Driver improvements</a:t>
            </a:r>
            <a:endParaRPr lang="en-US" err="1">
              <a:cs typeface="Arial"/>
            </a:endParaRPr>
          </a:p>
        </p:txBody>
      </p:sp>
      <p:sp>
        <p:nvSpPr>
          <p:cNvPr id="12290" name="Content Placeholder 2">
            <a:extLst>
              <a:ext uri="{FF2B5EF4-FFF2-40B4-BE49-F238E27FC236}">
                <a16:creationId xmlns:a16="http://schemas.microsoft.com/office/drawing/2014/main" id="{28CE7BE8-7240-4AA6-8E90-9A221BC2825A}"/>
              </a:ext>
            </a:extLst>
          </p:cNvPr>
          <p:cNvSpPr>
            <a:spLocks noGrp="1"/>
          </p:cNvSpPr>
          <p:nvPr>
            <p:ph idx="1"/>
          </p:nvPr>
        </p:nvSpPr>
        <p:spPr>
          <a:xfrm>
            <a:off x="990600" y="1676400"/>
            <a:ext cx="8229600" cy="4648200"/>
          </a:xfrm>
        </p:spPr>
        <p:txBody>
          <a:bodyPr/>
          <a:lstStyle/>
          <a:p>
            <a:r>
              <a:rPr lang="en-US" altLang="en-US" sz="2400"/>
              <a:t>The </a:t>
            </a:r>
            <a:r>
              <a:rPr lang="en-US" altLang="en-US" sz="2400" err="1">
                <a:cs typeface="Arial"/>
              </a:rPr>
              <a:t>CyFlex</a:t>
            </a:r>
            <a:r>
              <a:rPr lang="en-US" altLang="en-US" sz="2400">
                <a:cs typeface="Arial"/>
              </a:rPr>
              <a:t> attribute drivers have now been updated to improve performance.</a:t>
            </a:r>
          </a:p>
          <a:p>
            <a:r>
              <a:rPr lang="en-US" altLang="en-US" sz="2400"/>
              <a:t>Instead of being </a:t>
            </a:r>
            <a:r>
              <a:rPr lang="en-US" altLang="en-US" sz="2400">
                <a:cs typeface="Arial"/>
              </a:rPr>
              <a:t>timer driven, tasks are now signaled directly. As soon as a device sends a new value to a channel, it will update immediately.</a:t>
            </a:r>
          </a:p>
          <a:p>
            <a:r>
              <a:rPr lang="en-US" altLang="en-US" sz="2400"/>
              <a:t>Hard coded rate limitations of the drivers </a:t>
            </a:r>
            <a:r>
              <a:rPr lang="en-US" altLang="en-US" sz="2400">
                <a:cs typeface="Arial"/>
              </a:rPr>
              <a:t>have been removed. Update rates are now dependent on the device capabilities.</a:t>
            </a:r>
          </a:p>
          <a:p>
            <a:endParaRPr lang="en-US" altLang="en-US" sz="2400"/>
          </a:p>
        </p:txBody>
      </p:sp>
    </p:spTree>
    <p:extLst>
      <p:ext uri="{BB962C8B-B14F-4D97-AF65-F5344CB8AC3E}">
        <p14:creationId xmlns:p14="http://schemas.microsoft.com/office/powerpoint/2010/main" val="3307297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06F56-BA1F-47BD-ADDA-BA9F5F857F0D}"/>
              </a:ext>
            </a:extLst>
          </p:cNvPr>
          <p:cNvSpPr>
            <a:spLocks noGrp="1"/>
          </p:cNvSpPr>
          <p:nvPr>
            <p:ph type="title"/>
          </p:nvPr>
        </p:nvSpPr>
        <p:spPr/>
        <p:txBody>
          <a:bodyPr/>
          <a:lstStyle/>
          <a:p>
            <a:r>
              <a:rPr lang="en-US"/>
              <a:t>How</a:t>
            </a:r>
            <a:r>
              <a:rPr lang="en-US">
                <a:cs typeface="Arial"/>
              </a:rPr>
              <a:t> much did the improvements help?</a:t>
            </a:r>
            <a:endParaRPr lang="en-US"/>
          </a:p>
        </p:txBody>
      </p:sp>
      <p:sp>
        <p:nvSpPr>
          <p:cNvPr id="3" name="Content Placeholder 2">
            <a:extLst>
              <a:ext uri="{FF2B5EF4-FFF2-40B4-BE49-F238E27FC236}">
                <a16:creationId xmlns:a16="http://schemas.microsoft.com/office/drawing/2014/main" id="{3F21DD1B-8C5D-4CAB-8180-6BBCD71E2453}"/>
              </a:ext>
            </a:extLst>
          </p:cNvPr>
          <p:cNvSpPr>
            <a:spLocks noGrp="1"/>
          </p:cNvSpPr>
          <p:nvPr>
            <p:ph idx="1"/>
          </p:nvPr>
        </p:nvSpPr>
        <p:spPr>
          <a:xfrm>
            <a:off x="914400" y="1676400"/>
            <a:ext cx="8305800" cy="4648200"/>
          </a:xfrm>
        </p:spPr>
        <p:txBody>
          <a:bodyPr/>
          <a:lstStyle/>
          <a:p>
            <a:r>
              <a:rPr lang="en-US" sz="2800">
                <a:cs typeface="Arial"/>
              </a:rPr>
              <a:t>Comparison of improvements are based on round trip time. </a:t>
            </a:r>
          </a:p>
          <a:p>
            <a:r>
              <a:rPr lang="en-US" sz="2800">
                <a:cs typeface="Arial"/>
              </a:rPr>
              <a:t>Ex: </a:t>
            </a:r>
            <a:r>
              <a:rPr lang="en-US" sz="2800" err="1">
                <a:cs typeface="Arial"/>
              </a:rPr>
              <a:t>CyFlex</a:t>
            </a:r>
            <a:r>
              <a:rPr lang="en-US" sz="2800">
                <a:cs typeface="Arial"/>
              </a:rPr>
              <a:t> sets an AO value to the device, then the AO channel on the device is connected to an AI channel on the same device. How long it took </a:t>
            </a:r>
            <a:r>
              <a:rPr lang="en-US" sz="2800" err="1">
                <a:cs typeface="Arial"/>
              </a:rPr>
              <a:t>CyFlex</a:t>
            </a:r>
            <a:r>
              <a:rPr lang="en-US" sz="2800">
                <a:cs typeface="Arial"/>
              </a:rPr>
              <a:t> to see the AI value change when the AO was set is the time being measured.</a:t>
            </a:r>
          </a:p>
          <a:p>
            <a:pPr lvl="1"/>
            <a:endParaRPr lang="en-US">
              <a:cs typeface="Arial"/>
            </a:endParaRPr>
          </a:p>
        </p:txBody>
      </p:sp>
    </p:spTree>
    <p:extLst>
      <p:ext uri="{BB962C8B-B14F-4D97-AF65-F5344CB8AC3E}">
        <p14:creationId xmlns:p14="http://schemas.microsoft.com/office/powerpoint/2010/main" val="3068356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06F56-BA1F-47BD-ADDA-BA9F5F857F0D}"/>
              </a:ext>
            </a:extLst>
          </p:cNvPr>
          <p:cNvSpPr>
            <a:spLocks noGrp="1"/>
          </p:cNvSpPr>
          <p:nvPr>
            <p:ph type="title"/>
          </p:nvPr>
        </p:nvSpPr>
        <p:spPr/>
        <p:txBody>
          <a:bodyPr/>
          <a:lstStyle/>
          <a:p>
            <a:r>
              <a:rPr lang="en-US"/>
              <a:t>How much did the improvements help?</a:t>
            </a:r>
          </a:p>
        </p:txBody>
      </p:sp>
      <p:sp>
        <p:nvSpPr>
          <p:cNvPr id="3" name="Content Placeholder 2">
            <a:extLst>
              <a:ext uri="{FF2B5EF4-FFF2-40B4-BE49-F238E27FC236}">
                <a16:creationId xmlns:a16="http://schemas.microsoft.com/office/drawing/2014/main" id="{3F21DD1B-8C5D-4CAB-8180-6BBCD71E2453}"/>
              </a:ext>
            </a:extLst>
          </p:cNvPr>
          <p:cNvSpPr>
            <a:spLocks noGrp="1"/>
          </p:cNvSpPr>
          <p:nvPr>
            <p:ph idx="1"/>
          </p:nvPr>
        </p:nvSpPr>
        <p:spPr>
          <a:xfrm>
            <a:off x="990600" y="1676400"/>
            <a:ext cx="8229600" cy="4648200"/>
          </a:xfrm>
        </p:spPr>
        <p:txBody>
          <a:bodyPr/>
          <a:lstStyle/>
          <a:p>
            <a:r>
              <a:rPr lang="en-US" sz="2800"/>
              <a:t>Old Drivers</a:t>
            </a:r>
          </a:p>
          <a:p>
            <a:pPr lvl="2">
              <a:buFont typeface="Arial" panose="05000000000000000000" pitchFamily="2" charset="2"/>
              <a:buChar char="•"/>
            </a:pPr>
            <a:r>
              <a:rPr lang="en-US" sz="2800" err="1"/>
              <a:t>Snapio</a:t>
            </a:r>
            <a:r>
              <a:rPr lang="en-US" sz="2800"/>
              <a:t> driver: ~105 milliseconds, ~9.5HZ</a:t>
            </a:r>
            <a:endParaRPr lang="en-US" sz="2800">
              <a:cs typeface="Arial"/>
            </a:endParaRPr>
          </a:p>
          <a:p>
            <a:pPr lvl="2">
              <a:buFont typeface="Arial" panose="05000000000000000000" pitchFamily="2" charset="2"/>
              <a:buChar char="•"/>
            </a:pPr>
            <a:r>
              <a:rPr lang="en-US" sz="2800" err="1"/>
              <a:t>Eblox</a:t>
            </a:r>
            <a:r>
              <a:rPr lang="en-US" sz="2800"/>
              <a:t> driver: ~56 milliseconds, ~17.8HZ</a:t>
            </a:r>
            <a:endParaRPr lang="en-US" sz="2800">
              <a:cs typeface="Arial"/>
            </a:endParaRPr>
          </a:p>
          <a:p>
            <a:r>
              <a:rPr lang="en-US" sz="2800">
                <a:cs typeface="Arial"/>
              </a:rPr>
              <a:t>New Drivers</a:t>
            </a:r>
          </a:p>
          <a:p>
            <a:pPr lvl="2">
              <a:buFont typeface="Arial" panose="05000000000000000000" pitchFamily="2" charset="2"/>
              <a:buChar char="•"/>
            </a:pPr>
            <a:r>
              <a:rPr lang="en-US" sz="2800" err="1">
                <a:cs typeface="Arial"/>
              </a:rPr>
              <a:t>Snapio</a:t>
            </a:r>
            <a:r>
              <a:rPr lang="en-US" sz="2800">
                <a:cs typeface="Arial"/>
              </a:rPr>
              <a:t> driver: ~56 milliseconds, ~17.8HZ</a:t>
            </a:r>
          </a:p>
          <a:p>
            <a:pPr lvl="2">
              <a:buFont typeface="Arial" panose="05000000000000000000" pitchFamily="2" charset="2"/>
              <a:buChar char="•"/>
            </a:pPr>
            <a:r>
              <a:rPr lang="en-US" sz="2800" err="1">
                <a:cs typeface="Arial"/>
              </a:rPr>
              <a:t>Eblox</a:t>
            </a:r>
            <a:r>
              <a:rPr lang="en-US" sz="2800">
                <a:cs typeface="Arial"/>
              </a:rPr>
              <a:t> driver: ~26 milliseconds, ~38HZ</a:t>
            </a:r>
            <a:endParaRPr lang="en-US"/>
          </a:p>
          <a:p>
            <a:r>
              <a:rPr lang="en-US" sz="2800" err="1">
                <a:cs typeface="Arial"/>
              </a:rPr>
              <a:t>Snapio</a:t>
            </a:r>
            <a:r>
              <a:rPr lang="en-US" sz="2800">
                <a:cs typeface="Arial"/>
              </a:rPr>
              <a:t> became ~46.6% faster and Gantner became ~54% faster</a:t>
            </a:r>
          </a:p>
          <a:p>
            <a:pPr lvl="2">
              <a:buFont typeface="Arial" panose="05000000000000000000" pitchFamily="2" charset="2"/>
              <a:buChar char="•"/>
            </a:pPr>
            <a:endParaRPr lang="en-US" sz="2800">
              <a:cs typeface="Arial"/>
            </a:endParaRPr>
          </a:p>
        </p:txBody>
      </p:sp>
    </p:spTree>
    <p:extLst>
      <p:ext uri="{BB962C8B-B14F-4D97-AF65-F5344CB8AC3E}">
        <p14:creationId xmlns:p14="http://schemas.microsoft.com/office/powerpoint/2010/main" val="2792225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2E19-A364-46DC-81D5-5CF43C24DF99}"/>
              </a:ext>
            </a:extLst>
          </p:cNvPr>
          <p:cNvSpPr>
            <a:spLocks noGrp="1"/>
          </p:cNvSpPr>
          <p:nvPr>
            <p:ph type="title"/>
          </p:nvPr>
        </p:nvSpPr>
        <p:spPr/>
        <p:txBody>
          <a:bodyPr/>
          <a:lstStyle/>
          <a:p>
            <a:r>
              <a:rPr lang="en-US">
                <a:cs typeface="Arial"/>
              </a:rPr>
              <a:t>What it affects</a:t>
            </a:r>
            <a:endParaRPr lang="en-US"/>
          </a:p>
        </p:txBody>
      </p:sp>
      <p:sp>
        <p:nvSpPr>
          <p:cNvPr id="3" name="Content Placeholder 2">
            <a:extLst>
              <a:ext uri="{FF2B5EF4-FFF2-40B4-BE49-F238E27FC236}">
                <a16:creationId xmlns:a16="http://schemas.microsoft.com/office/drawing/2014/main" id="{5D34C12F-0EDE-40FE-B083-10538829C634}"/>
              </a:ext>
            </a:extLst>
          </p:cNvPr>
          <p:cNvSpPr>
            <a:spLocks noGrp="1"/>
          </p:cNvSpPr>
          <p:nvPr>
            <p:ph idx="1"/>
          </p:nvPr>
        </p:nvSpPr>
        <p:spPr/>
        <p:txBody>
          <a:bodyPr/>
          <a:lstStyle/>
          <a:p>
            <a:r>
              <a:rPr lang="en-US" sz="2600">
                <a:cs typeface="Arial"/>
              </a:rPr>
              <a:t>The improvements affect the following drivers:</a:t>
            </a:r>
          </a:p>
          <a:p>
            <a:pPr lvl="2"/>
            <a:r>
              <a:rPr lang="en-US" sz="2200">
                <a:cs typeface="Arial"/>
              </a:rPr>
              <a:t>Gantner/</a:t>
            </a:r>
            <a:r>
              <a:rPr lang="en-US" sz="2200" err="1">
                <a:cs typeface="Arial"/>
              </a:rPr>
              <a:t>Eblox</a:t>
            </a:r>
          </a:p>
          <a:p>
            <a:pPr lvl="2"/>
            <a:r>
              <a:rPr lang="en-US" sz="2200" err="1">
                <a:cs typeface="Arial"/>
              </a:rPr>
              <a:t>Snapio</a:t>
            </a:r>
          </a:p>
          <a:p>
            <a:pPr lvl="2"/>
            <a:r>
              <a:rPr lang="en-US" sz="2200" err="1">
                <a:cs typeface="Arial"/>
              </a:rPr>
              <a:t>Cyrius</a:t>
            </a:r>
          </a:p>
          <a:p>
            <a:pPr lvl="2"/>
            <a:r>
              <a:rPr lang="en-US" sz="2200" err="1">
                <a:cs typeface="Arial"/>
              </a:rPr>
              <a:t>Ecat</a:t>
            </a:r>
            <a:r>
              <a:rPr lang="en-US" sz="2200">
                <a:cs typeface="Arial"/>
              </a:rPr>
              <a:t>/</a:t>
            </a:r>
            <a:r>
              <a:rPr lang="en-US" sz="2200" err="1">
                <a:cs typeface="Arial"/>
              </a:rPr>
              <a:t>Ethercat</a:t>
            </a:r>
          </a:p>
          <a:p>
            <a:pPr lvl="2"/>
            <a:r>
              <a:rPr lang="en-US" sz="2200">
                <a:cs typeface="Arial"/>
              </a:rPr>
              <a:t>Modbus</a:t>
            </a:r>
          </a:p>
          <a:p>
            <a:r>
              <a:rPr lang="en-US" sz="2600">
                <a:cs typeface="Arial"/>
              </a:rPr>
              <a:t>It does NOT affect:</a:t>
            </a:r>
          </a:p>
          <a:p>
            <a:pPr lvl="2"/>
            <a:r>
              <a:rPr lang="en-US" sz="2200">
                <a:cs typeface="Arial"/>
              </a:rPr>
              <a:t>Analog outputs and digital outputs</a:t>
            </a:r>
          </a:p>
          <a:p>
            <a:pPr lvl="2"/>
            <a:r>
              <a:rPr lang="en-US" sz="2200">
                <a:cs typeface="Arial"/>
              </a:rPr>
              <a:t>Serial tasks (</a:t>
            </a:r>
            <a:r>
              <a:rPr lang="en-US" sz="2200" err="1">
                <a:cs typeface="Arial"/>
              </a:rPr>
              <a:t>devcom</a:t>
            </a:r>
            <a:r>
              <a:rPr lang="en-US" sz="2200">
                <a:cs typeface="Arial"/>
              </a:rPr>
              <a:t>, </a:t>
            </a:r>
            <a:r>
              <a:rPr lang="en-US" sz="2200" err="1">
                <a:cs typeface="Arial"/>
              </a:rPr>
              <a:t>gmodbus</a:t>
            </a:r>
            <a:r>
              <a:rPr lang="en-US" sz="2200">
                <a:cs typeface="Arial"/>
              </a:rPr>
              <a:t>, AK, etc.)</a:t>
            </a:r>
          </a:p>
        </p:txBody>
      </p:sp>
    </p:spTree>
    <p:extLst>
      <p:ext uri="{BB962C8B-B14F-4D97-AF65-F5344CB8AC3E}">
        <p14:creationId xmlns:p14="http://schemas.microsoft.com/office/powerpoint/2010/main" val="108458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3334E-3061-4343-BBF1-DDF2D9822062}"/>
              </a:ext>
            </a:extLst>
          </p:cNvPr>
          <p:cNvSpPr>
            <a:spLocks noGrp="1"/>
          </p:cNvSpPr>
          <p:nvPr>
            <p:ph type="title"/>
          </p:nvPr>
        </p:nvSpPr>
        <p:spPr/>
        <p:txBody>
          <a:bodyPr/>
          <a:lstStyle/>
          <a:p>
            <a:r>
              <a:rPr lang="en-US">
                <a:cs typeface="Arial"/>
              </a:rPr>
              <a:t>What needs to be done</a:t>
            </a:r>
            <a:endParaRPr lang="en-US"/>
          </a:p>
        </p:txBody>
      </p:sp>
      <p:sp>
        <p:nvSpPr>
          <p:cNvPr id="3" name="Content Placeholder 2">
            <a:extLst>
              <a:ext uri="{FF2B5EF4-FFF2-40B4-BE49-F238E27FC236}">
                <a16:creationId xmlns:a16="http://schemas.microsoft.com/office/drawing/2014/main" id="{8354B6AA-5325-4B1C-9324-DBEF68CED2C5}"/>
              </a:ext>
            </a:extLst>
          </p:cNvPr>
          <p:cNvSpPr>
            <a:spLocks noGrp="1"/>
          </p:cNvSpPr>
          <p:nvPr>
            <p:ph idx="1"/>
          </p:nvPr>
        </p:nvSpPr>
        <p:spPr/>
        <p:txBody>
          <a:bodyPr/>
          <a:lstStyle/>
          <a:p>
            <a:r>
              <a:rPr lang="en-US">
                <a:cs typeface="Arial"/>
              </a:rPr>
              <a:t>Nothing! When upgrading to </a:t>
            </a:r>
            <a:r>
              <a:rPr lang="en-US" err="1">
                <a:cs typeface="Arial"/>
              </a:rPr>
              <a:t>CyFlex</a:t>
            </a:r>
            <a:r>
              <a:rPr lang="en-US">
                <a:cs typeface="Arial"/>
              </a:rPr>
              <a:t> 6.3.0, the driver improvements will all be active. </a:t>
            </a:r>
          </a:p>
          <a:p>
            <a:endParaRPr lang="en-US">
              <a:cs typeface="Arial"/>
            </a:endParaRPr>
          </a:p>
          <a:p>
            <a:r>
              <a:rPr lang="en-US">
                <a:cs typeface="Arial"/>
              </a:rPr>
              <a:t>With the increased performance of the input channels, you may want to modify 'ao_transfer' and '</a:t>
            </a:r>
            <a:r>
              <a:rPr lang="en-US" err="1">
                <a:cs typeface="Arial"/>
              </a:rPr>
              <a:t>do_logi_xfer</a:t>
            </a:r>
            <a:r>
              <a:rPr lang="en-US">
                <a:cs typeface="Arial"/>
              </a:rPr>
              <a:t>' tasks in the go.scp, as you may be able to increase the rates for better response. The rates should be just as high as the rates for your '</a:t>
            </a:r>
            <a:r>
              <a:rPr lang="en-US" err="1">
                <a:cs typeface="Arial"/>
              </a:rPr>
              <a:t>ai_transfer</a:t>
            </a:r>
            <a:r>
              <a:rPr lang="en-US">
                <a:cs typeface="Arial"/>
              </a:rPr>
              <a:t>' task.</a:t>
            </a:r>
          </a:p>
        </p:txBody>
      </p:sp>
    </p:spTree>
    <p:extLst>
      <p:ext uri="{BB962C8B-B14F-4D97-AF65-F5344CB8AC3E}">
        <p14:creationId xmlns:p14="http://schemas.microsoft.com/office/powerpoint/2010/main" val="111732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6BAA0-6644-4E17-972B-076363496B64}"/>
              </a:ext>
            </a:extLst>
          </p:cNvPr>
          <p:cNvSpPr>
            <a:spLocks noGrp="1"/>
          </p:cNvSpPr>
          <p:nvPr>
            <p:ph type="title"/>
          </p:nvPr>
        </p:nvSpPr>
        <p:spPr/>
        <p:txBody>
          <a:bodyPr/>
          <a:lstStyle/>
          <a:p>
            <a:r>
              <a:rPr lang="en-US">
                <a:cs typeface="Arial"/>
              </a:rPr>
              <a:t>Other considerations</a:t>
            </a:r>
            <a:endParaRPr lang="en-US"/>
          </a:p>
        </p:txBody>
      </p:sp>
      <p:sp>
        <p:nvSpPr>
          <p:cNvPr id="3" name="Content Placeholder 2">
            <a:extLst>
              <a:ext uri="{FF2B5EF4-FFF2-40B4-BE49-F238E27FC236}">
                <a16:creationId xmlns:a16="http://schemas.microsoft.com/office/drawing/2014/main" id="{2E30B52B-BCD7-4826-8AD1-825D05148C4D}"/>
              </a:ext>
            </a:extLst>
          </p:cNvPr>
          <p:cNvSpPr>
            <a:spLocks noGrp="1"/>
          </p:cNvSpPr>
          <p:nvPr>
            <p:ph idx="1"/>
          </p:nvPr>
        </p:nvSpPr>
        <p:spPr/>
        <p:txBody>
          <a:bodyPr/>
          <a:lstStyle/>
          <a:p>
            <a:r>
              <a:rPr lang="en-US">
                <a:cs typeface="Arial"/>
              </a:rPr>
              <a:t>The </a:t>
            </a:r>
            <a:r>
              <a:rPr lang="en-US" err="1">
                <a:cs typeface="Arial"/>
              </a:rPr>
              <a:t>ethercat</a:t>
            </a:r>
            <a:r>
              <a:rPr lang="en-US">
                <a:cs typeface="Arial"/>
              </a:rPr>
              <a:t> driver is relatively new and is useable. It has been in older versions, and was mainly for testing, but improvements continue to be made for it. It is faster than general TCP/IP and many new devices are adding this protocol for communication. A few testcells have made use of it, and can even be used with Gantner devices.</a:t>
            </a:r>
          </a:p>
          <a:p>
            <a:endParaRPr lang="en-US">
              <a:cs typeface="Arial"/>
            </a:endParaRPr>
          </a:p>
          <a:p>
            <a:r>
              <a:rPr lang="en-US">
                <a:cs typeface="Arial"/>
              </a:rPr>
              <a:t>There is also a new </a:t>
            </a:r>
            <a:r>
              <a:rPr lang="en-US" err="1">
                <a:cs typeface="Arial"/>
              </a:rPr>
              <a:t>modbus</a:t>
            </a:r>
            <a:r>
              <a:rPr lang="en-US">
                <a:cs typeface="Arial"/>
              </a:rPr>
              <a:t> driver. It uses the </a:t>
            </a:r>
            <a:r>
              <a:rPr lang="en-US" err="1">
                <a:cs typeface="Arial"/>
              </a:rPr>
              <a:t>modbus</a:t>
            </a:r>
            <a:r>
              <a:rPr lang="en-US">
                <a:cs typeface="Arial"/>
              </a:rPr>
              <a:t> protocol like </a:t>
            </a:r>
            <a:r>
              <a:rPr lang="en-US" err="1">
                <a:cs typeface="Arial"/>
              </a:rPr>
              <a:t>gmodbus</a:t>
            </a:r>
            <a:r>
              <a:rPr lang="en-US">
                <a:cs typeface="Arial"/>
              </a:rPr>
              <a:t>, but has all the benefits of a driver such as calibration tables.</a:t>
            </a:r>
          </a:p>
          <a:p>
            <a:endParaRPr lang="en-US">
              <a:cs typeface="Arial"/>
            </a:endParaRPr>
          </a:p>
          <a:p>
            <a:r>
              <a:rPr lang="en-US">
                <a:cs typeface="Arial"/>
              </a:rPr>
              <a:t>If interested with either of the above, contact us for assistance.</a:t>
            </a:r>
          </a:p>
        </p:txBody>
      </p:sp>
    </p:spTree>
    <p:extLst>
      <p:ext uri="{BB962C8B-B14F-4D97-AF65-F5344CB8AC3E}">
        <p14:creationId xmlns:p14="http://schemas.microsoft.com/office/powerpoint/2010/main" val="998302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6BAA0-6644-4E17-972B-076363496B64}"/>
              </a:ext>
            </a:extLst>
          </p:cNvPr>
          <p:cNvSpPr>
            <a:spLocks noGrp="1"/>
          </p:cNvSpPr>
          <p:nvPr>
            <p:ph type="title"/>
          </p:nvPr>
        </p:nvSpPr>
        <p:spPr/>
        <p:txBody>
          <a:bodyPr/>
          <a:lstStyle/>
          <a:p>
            <a:r>
              <a:rPr lang="en-US">
                <a:cs typeface="Arial"/>
              </a:rPr>
              <a:t>Types of </a:t>
            </a:r>
            <a:r>
              <a:rPr lang="en-US">
                <a:ea typeface="+mj-lt"/>
                <a:cs typeface="+mj-lt"/>
              </a:rPr>
              <a:t>communication</a:t>
            </a:r>
            <a:endParaRPr lang="en-US">
              <a:cs typeface="Arial"/>
            </a:endParaRPr>
          </a:p>
        </p:txBody>
      </p:sp>
      <p:sp>
        <p:nvSpPr>
          <p:cNvPr id="3" name="Content Placeholder 2">
            <a:extLst>
              <a:ext uri="{FF2B5EF4-FFF2-40B4-BE49-F238E27FC236}">
                <a16:creationId xmlns:a16="http://schemas.microsoft.com/office/drawing/2014/main" id="{2E30B52B-BCD7-4826-8AD1-825D05148C4D}"/>
              </a:ext>
            </a:extLst>
          </p:cNvPr>
          <p:cNvSpPr>
            <a:spLocks noGrp="1"/>
          </p:cNvSpPr>
          <p:nvPr>
            <p:ph idx="1"/>
          </p:nvPr>
        </p:nvSpPr>
        <p:spPr/>
        <p:txBody>
          <a:bodyPr/>
          <a:lstStyle/>
          <a:p>
            <a:r>
              <a:rPr lang="en-US">
                <a:cs typeface="Arial"/>
              </a:rPr>
              <a:t>Command/response serial communication:</a:t>
            </a:r>
            <a:endParaRPr lang="en-US"/>
          </a:p>
          <a:p>
            <a:pPr lvl="2"/>
            <a:r>
              <a:rPr lang="en-US" sz="2200">
                <a:cs typeface="Arial"/>
              </a:rPr>
              <a:t>ASC</a:t>
            </a:r>
          </a:p>
          <a:p>
            <a:pPr lvl="2"/>
            <a:r>
              <a:rPr lang="en-US" sz="2200" err="1">
                <a:cs typeface="Arial"/>
              </a:rPr>
              <a:t>Dc_AKg</a:t>
            </a:r>
            <a:r>
              <a:rPr lang="en-US" sz="2200">
                <a:cs typeface="Arial"/>
              </a:rPr>
              <a:t> (AK protocol)</a:t>
            </a:r>
          </a:p>
          <a:p>
            <a:pPr lvl="2"/>
            <a:r>
              <a:rPr lang="en-US" sz="2200" err="1">
                <a:cs typeface="Arial"/>
              </a:rPr>
              <a:t>Dc_GenSync</a:t>
            </a:r>
            <a:r>
              <a:rPr lang="en-US" sz="2200">
                <a:cs typeface="Arial"/>
              </a:rPr>
              <a:t> (Generic serial communication)</a:t>
            </a:r>
          </a:p>
          <a:p>
            <a:pPr lvl="2"/>
            <a:r>
              <a:rPr lang="en-US" sz="2200" err="1">
                <a:cs typeface="Arial"/>
              </a:rPr>
              <a:t>AK_sync</a:t>
            </a:r>
            <a:r>
              <a:rPr lang="en-US" sz="2200">
                <a:cs typeface="Arial"/>
              </a:rPr>
              <a:t> (AK protocol)</a:t>
            </a:r>
          </a:p>
          <a:p>
            <a:pPr lvl="2"/>
            <a:r>
              <a:rPr lang="en-US" sz="2200" err="1">
                <a:ea typeface="+mn-lt"/>
                <a:cs typeface="+mn-lt"/>
              </a:rPr>
              <a:t>dc_GenStream</a:t>
            </a:r>
            <a:endParaRPr lang="en-US" sz="2200">
              <a:ea typeface="+mn-lt"/>
              <a:cs typeface="+mn-lt"/>
            </a:endParaRPr>
          </a:p>
          <a:p>
            <a:pPr>
              <a:buFont typeface="Wingdings" panose="020B0604020202020204" pitchFamily="34" charset="0"/>
              <a:buChar char="n"/>
            </a:pPr>
            <a:r>
              <a:rPr lang="en-US" sz="2200">
                <a:ea typeface="+mn-lt"/>
                <a:cs typeface="+mn-lt"/>
              </a:rPr>
              <a:t>Modbus communication:</a:t>
            </a:r>
          </a:p>
          <a:p>
            <a:pPr lvl="2"/>
            <a:r>
              <a:rPr lang="en-US" sz="2200" err="1">
                <a:ea typeface="+mn-lt"/>
                <a:cs typeface="+mn-lt"/>
              </a:rPr>
              <a:t>Gmodbus</a:t>
            </a:r>
            <a:r>
              <a:rPr lang="en-US" sz="2200">
                <a:ea typeface="+mn-lt"/>
                <a:cs typeface="+mn-lt"/>
              </a:rPr>
              <a:t> (acts as a master to the device)</a:t>
            </a:r>
          </a:p>
          <a:p>
            <a:pPr lvl="2"/>
            <a:r>
              <a:rPr lang="en-US" sz="2200" err="1">
                <a:ea typeface="+mn-lt"/>
                <a:cs typeface="+mn-lt"/>
              </a:rPr>
              <a:t>Modbus_slave</a:t>
            </a:r>
            <a:r>
              <a:rPr lang="en-US" sz="2200">
                <a:ea typeface="+mn-lt"/>
                <a:cs typeface="+mn-lt"/>
              </a:rPr>
              <a:t> (acts as a slave)</a:t>
            </a:r>
          </a:p>
          <a:p>
            <a:pPr lvl="2"/>
            <a:r>
              <a:rPr lang="en-US" sz="2200" err="1">
                <a:ea typeface="+mn-lt"/>
                <a:cs typeface="+mn-lt"/>
              </a:rPr>
              <a:t>Modbus_srvr</a:t>
            </a:r>
            <a:r>
              <a:rPr lang="en-US" sz="2200">
                <a:ea typeface="+mn-lt"/>
                <a:cs typeface="+mn-lt"/>
              </a:rPr>
              <a:t> (acts as a master, but run like the other driver task like </a:t>
            </a:r>
            <a:r>
              <a:rPr lang="en-US" sz="2200" err="1">
                <a:ea typeface="+mn-lt"/>
                <a:cs typeface="+mn-lt"/>
              </a:rPr>
              <a:t>snapio_srvr</a:t>
            </a:r>
            <a:r>
              <a:rPr lang="en-US" sz="2200">
                <a:ea typeface="+mn-lt"/>
                <a:cs typeface="+mn-lt"/>
              </a:rPr>
              <a:t>, which allows the use of calibration tables )</a:t>
            </a:r>
            <a:endParaRPr lang="en-US"/>
          </a:p>
        </p:txBody>
      </p:sp>
    </p:spTree>
    <p:extLst>
      <p:ext uri="{BB962C8B-B14F-4D97-AF65-F5344CB8AC3E}">
        <p14:creationId xmlns:p14="http://schemas.microsoft.com/office/powerpoint/2010/main" val="1533529596"/>
      </p:ext>
    </p:extLst>
  </p:cSld>
  <p:clrMapOvr>
    <a:masterClrMapping/>
  </p:clrMapOvr>
</p:sld>
</file>

<file path=ppt/theme/theme1.xml><?xml version="1.0" encoding="utf-8"?>
<a:theme xmlns:a="http://schemas.openxmlformats.org/drawingml/2006/main" name="DEFAULT THEME">
  <a:themeElements>
    <a:clrScheme name="SGS">
      <a:dk1>
        <a:sysClr val="windowText" lastClr="000000"/>
      </a:dk1>
      <a:lt1>
        <a:sysClr val="window" lastClr="FFFFFF"/>
      </a:lt1>
      <a:dk2>
        <a:srgbClr val="000000"/>
      </a:dk2>
      <a:lt2>
        <a:srgbClr val="EEECE1"/>
      </a:lt2>
      <a:accent1>
        <a:srgbClr val="363636"/>
      </a:accent1>
      <a:accent2>
        <a:srgbClr val="848685"/>
      </a:accent2>
      <a:accent3>
        <a:srgbClr val="FF6600"/>
      </a:accent3>
      <a:accent4>
        <a:srgbClr val="BCBCBC"/>
      </a:accent4>
      <a:accent5>
        <a:srgbClr val="FF9900"/>
      </a:accent5>
      <a:accent6>
        <a:srgbClr val="FF0000"/>
      </a:accent6>
      <a:hlink>
        <a:srgbClr val="FF6600"/>
      </a:hlink>
      <a:folHlink>
        <a:srgbClr val="363636"/>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0BF7C3FD6B2D4297C22662694E51C9" ma:contentTypeVersion="4" ma:contentTypeDescription="Create a new document." ma:contentTypeScope="" ma:versionID="80fc21583069edb63bb5f4996d5611ee">
  <xsd:schema xmlns:xsd="http://www.w3.org/2001/XMLSchema" xmlns:xs="http://www.w3.org/2001/XMLSchema" xmlns:p="http://schemas.microsoft.com/office/2006/metadata/properties" xmlns:ns2="8fe22f38-1a6a-489b-98b2-10d39f0fc428" xmlns:ns3="12bf23e7-0027-43e8-96f0-e45c853d3991" targetNamespace="http://schemas.microsoft.com/office/2006/metadata/properties" ma:root="true" ma:fieldsID="27174e27245b682f8cece2e105b41b67" ns2:_="" ns3:_="">
    <xsd:import namespace="8fe22f38-1a6a-489b-98b2-10d39f0fc428"/>
    <xsd:import namespace="12bf23e7-0027-43e8-96f0-e45c853d399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2f38-1a6a-489b-98b2-10d39f0fc4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bf23e7-0027-43e8-96f0-e45c853d399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258FB0-76D6-4F75-AB7E-34CD9AB5335F}">
  <ds:schemaRefs>
    <ds:schemaRef ds:uri="http://schemas.microsoft.com/sharepoint/v3/contenttype/forms"/>
  </ds:schemaRefs>
</ds:datastoreItem>
</file>

<file path=customXml/itemProps2.xml><?xml version="1.0" encoding="utf-8"?>
<ds:datastoreItem xmlns:ds="http://schemas.openxmlformats.org/officeDocument/2006/customXml" ds:itemID="{A2192CF8-77B1-44C3-B2CD-D892C40635F2}">
  <ds:schemaRefs>
    <ds:schemaRef ds:uri="12bf23e7-0027-43e8-96f0-e45c853d3991"/>
    <ds:schemaRef ds:uri="8fe22f38-1a6a-489b-98b2-10d39f0fc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2392307-F379-4427-B804-D5076EC5E86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Default Theme</Template>
  <TotalTime>2</TotalTime>
  <Words>618</Words>
  <Application>Microsoft Office PowerPoint</Application>
  <PresentationFormat>A4 Paper (210x297 mm)</PresentationFormat>
  <Paragraphs>64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DEFAULT THEME</vt:lpstr>
      <vt:lpstr>I/O Capabilities</vt:lpstr>
      <vt:lpstr>Attribute DriverS In the past</vt:lpstr>
      <vt:lpstr>CyFLex Driver improvements</vt:lpstr>
      <vt:lpstr>How much did the improvements help?</vt:lpstr>
      <vt:lpstr>How much did the improvements help?</vt:lpstr>
      <vt:lpstr>What it affects</vt:lpstr>
      <vt:lpstr>What needs to be done</vt:lpstr>
      <vt:lpstr>Other considerations</vt:lpstr>
      <vt:lpstr>Types of communication</vt:lpstr>
      <vt:lpstr>Types of communication(CONT.)</vt:lpstr>
    </vt:vector>
  </TitlesOfParts>
  <Company>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Lauri Powell</dc:creator>
  <cp:lastModifiedBy>Ketchoyian, Michael (Columbus)</cp:lastModifiedBy>
  <cp:revision>4</cp:revision>
  <cp:lastPrinted>2018-09-07T13:27:35Z</cp:lastPrinted>
  <dcterms:created xsi:type="dcterms:W3CDTF">2016-04-18T17:15:01Z</dcterms:created>
  <dcterms:modified xsi:type="dcterms:W3CDTF">2024-01-23T19:50:16Z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0x010100CA0BF7C3FD6B2D4297C22662694E51C9</vt:lpwstr>
  </property>
</Properties>
</file>