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6" r:id="rId4"/>
  </p:sldMasterIdLst>
  <p:notesMasterIdLst>
    <p:notesMasterId r:id="rId13"/>
  </p:notesMasterIdLst>
  <p:handoutMasterIdLst>
    <p:handoutMasterId r:id="rId14"/>
  </p:handoutMasterIdLst>
  <p:sldIdLst>
    <p:sldId id="256" r:id="rId5"/>
    <p:sldId id="257" r:id="rId6"/>
    <p:sldId id="259" r:id="rId7"/>
    <p:sldId id="260" r:id="rId8"/>
    <p:sldId id="262" r:id="rId9"/>
    <p:sldId id="263" r:id="rId10"/>
    <p:sldId id="264" r:id="rId11"/>
    <p:sldId id="265" r:id="rId12"/>
  </p:sldIdLst>
  <p:sldSz cx="9906000" cy="6858000" type="A4"/>
  <p:notesSz cx="6797675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hn coolican" initials="jc" lastIdx="4" clrIdx="0">
    <p:extLst>
      <p:ext uri="{19B8F6BF-5375-455C-9EA6-DF929625EA0E}">
        <p15:presenceInfo xmlns:p15="http://schemas.microsoft.com/office/powerpoint/2012/main" userId="john coolican" providerId="None"/>
      </p:ext>
    </p:extLst>
  </p:cmAuthor>
  <p:cmAuthor id="2" name="Carlos Brodit" initials="CB" lastIdx="0" clrIdx="1">
    <p:extLst>
      <p:ext uri="{19B8F6BF-5375-455C-9EA6-DF929625EA0E}">
        <p15:presenceInfo xmlns:p15="http://schemas.microsoft.com/office/powerpoint/2012/main" userId="Carlos Brodi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8FA4EA-9EEB-8C5A-B482-D685FEB3FF40}" v="29" dt="2019-10-25T15:06:14.23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82847" autoAdjust="0"/>
  </p:normalViewPr>
  <p:slideViewPr>
    <p:cSldViewPr snapToGrid="0">
      <p:cViewPr varScale="1">
        <p:scale>
          <a:sx n="105" d="100"/>
          <a:sy n="105" d="100"/>
        </p:scale>
        <p:origin x="72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80" d="100"/>
          <a:sy n="80" d="100"/>
        </p:scale>
        <p:origin x="2352" y="-984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chuck, Jennifer (Columbus)" userId="S::jennifer.schuck@sgs.com::3aeb7a97-c3b3-46f6-bd80-979c2c5ffccb" providerId="AD" clId="Web-{058FA4EA-9EEB-8C5A-B482-D685FEB3FF40}"/>
    <pc:docChg chg="modSld">
      <pc:chgData name="Schuck, Jennifer (Columbus)" userId="S::jennifer.schuck@sgs.com::3aeb7a97-c3b3-46f6-bd80-979c2c5ffccb" providerId="AD" clId="Web-{058FA4EA-9EEB-8C5A-B482-D685FEB3FF40}" dt="2019-10-25T15:06:14.235" v="28" actId="20577"/>
      <pc:docMkLst>
        <pc:docMk/>
      </pc:docMkLst>
      <pc:sldChg chg="modSp">
        <pc:chgData name="Schuck, Jennifer (Columbus)" userId="S::jennifer.schuck@sgs.com::3aeb7a97-c3b3-46f6-bd80-979c2c5ffccb" providerId="AD" clId="Web-{058FA4EA-9EEB-8C5A-B482-D685FEB3FF40}" dt="2019-10-25T15:06:14.235" v="28" actId="20577"/>
        <pc:sldMkLst>
          <pc:docMk/>
          <pc:sldMk cId="582300450" sldId="259"/>
        </pc:sldMkLst>
        <pc:spChg chg="mod">
          <ac:chgData name="Schuck, Jennifer (Columbus)" userId="S::jennifer.schuck@sgs.com::3aeb7a97-c3b3-46f6-bd80-979c2c5ffccb" providerId="AD" clId="Web-{058FA4EA-9EEB-8C5A-B482-D685FEB3FF40}" dt="2019-10-25T15:06:14.235" v="28" actId="20577"/>
          <ac:spMkLst>
            <pc:docMk/>
            <pc:sldMk cId="582300450" sldId="259"/>
            <ac:spMk id="3" creationId="{C669589A-1878-49E7-932D-A413140DD3AD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97E5FD-5E96-459E-A923-0240D7F4143A}" type="datetimeFigureOut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1/25/2024</a:t>
            </a:fld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2C5373-9052-4AE1-B0F9-7847CFDA3DEF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341280"/>
      </p:ext>
    </p:extLst>
  </p:cSld>
  <p:clrMap bg1="dk1" tx1="lt1" bg2="dk2" tx2="lt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8BB6147-EB0F-4C96-86CE-8FE36A91F812}" type="datetimeFigureOut">
              <a:rPr lang="en-US" smtClean="0"/>
              <a:pPr/>
              <a:t>1/25/2024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1241425"/>
            <a:ext cx="48387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07857B9-CB3F-49D1-B8EA-D475ABCD433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742567"/>
      </p:ext>
    </p:extLst>
  </p:cSld>
  <p:clrMap bg1="dk1" tx1="lt1" bg2="dk2" tx2="lt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buClr>
        <a:schemeClr val="tx1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360000" indent="-171450" algn="l" defTabSz="914400" rtl="0" eaLnBrk="1" latinLnBrk="0" hangingPunct="1">
      <a:spcBef>
        <a:spcPts val="0"/>
      </a:spcBef>
      <a:buClr>
        <a:schemeClr val="tx1"/>
      </a:buClr>
      <a:buFont typeface="Arial" panose="020B0604020202020204" pitchFamily="34" charset="0"/>
      <a:buChar char="•"/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720000" algn="l" defTabSz="914400" rtl="0" eaLnBrk="1" latinLnBrk="0" hangingPunct="1">
      <a:buClr>
        <a:schemeClr val="tx1"/>
      </a:buClr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080000" algn="l" defTabSz="914400" rtl="0" eaLnBrk="1" latinLnBrk="0" hangingPunct="1">
      <a:buClr>
        <a:schemeClr val="tx1"/>
      </a:buClr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440000" algn="l" defTabSz="914400" rtl="0" eaLnBrk="1" latinLnBrk="0" hangingPunct="1">
      <a:buClr>
        <a:schemeClr val="tx1"/>
      </a:buClr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7857B9-CB3F-49D1-B8EA-D475ABCD433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715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7857B9-CB3F-49D1-B8EA-D475ABCD433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495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09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7588" cy="6859588"/>
          </a:xfrm>
          <a:prstGeom prst="rect">
            <a:avLst/>
          </a:prstGeom>
          <a:noFill/>
        </p:spPr>
      </p:pic>
      <p:sp>
        <p:nvSpPr>
          <p:cNvPr id="550915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981200" y="2438400"/>
            <a:ext cx="7099300" cy="1143000"/>
          </a:xfrm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50916" name="Rectangle 4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981200" y="3733800"/>
            <a:ext cx="70866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Body text</a:t>
            </a:r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42B0958-4BE1-07B7-3692-8E655F871030}"/>
              </a:ext>
            </a:extLst>
          </p:cNvPr>
          <p:cNvSpPr/>
          <p:nvPr userDrawn="1"/>
        </p:nvSpPr>
        <p:spPr>
          <a:xfrm>
            <a:off x="4848225" y="5830094"/>
            <a:ext cx="4905375" cy="923131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 rtlCol="0" anchor="ctr">
            <a:spAutoFit/>
          </a:bodyPr>
          <a:lstStyle/>
          <a:p>
            <a:pPr algn="ctr"/>
            <a:endParaRPr lang="en-US" b="0" cap="none" spc="0" dirty="0" err="1">
              <a:ln w="0"/>
              <a:effectLst/>
              <a:latin typeface="+mn-lt"/>
            </a:endParaRPr>
          </a:p>
        </p:txBody>
      </p:sp>
      <p:pic>
        <p:nvPicPr>
          <p:cNvPr id="3" name="Picture 2" descr="A blue and black logo&#10;&#10;Description automatically generated">
            <a:extLst>
              <a:ext uri="{FF2B5EF4-FFF2-40B4-BE49-F238E27FC236}">
                <a16:creationId xmlns:a16="http://schemas.microsoft.com/office/drawing/2014/main" id="{56478DF2-24C9-842D-8EFD-9D0762D16E0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2828" y="5801519"/>
            <a:ext cx="1947672" cy="6858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Cove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09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7588" cy="6859588"/>
          </a:xfrm>
          <a:prstGeom prst="rect">
            <a:avLst/>
          </a:prstGeom>
          <a:noFill/>
        </p:spPr>
      </p:pic>
      <p:sp>
        <p:nvSpPr>
          <p:cNvPr id="550915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981200" y="2438400"/>
            <a:ext cx="7099300" cy="1143000"/>
          </a:xfrm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50916" name="Rectangle 4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981200" y="3733800"/>
            <a:ext cx="70866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Body text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906000" cy="18415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773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buClr>
                <a:schemeClr val="bg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bg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bg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bg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bg2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First level or insert any object by clicking any icon below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BBC202-61C1-D6F1-24C0-21D44995AD61}"/>
              </a:ext>
            </a:extLst>
          </p:cNvPr>
          <p:cNvSpPr/>
          <p:nvPr userDrawn="1"/>
        </p:nvSpPr>
        <p:spPr>
          <a:xfrm>
            <a:off x="161925" y="228600"/>
            <a:ext cx="1895475" cy="847725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 rtlCol="0" anchor="ctr">
            <a:spAutoFit/>
          </a:bodyPr>
          <a:lstStyle/>
          <a:p>
            <a:pPr algn="ctr"/>
            <a:endParaRPr lang="en-US" b="0" cap="none" spc="0" dirty="0" err="1">
              <a:ln w="0"/>
              <a:effectLst/>
              <a:latin typeface="+mn-lt"/>
            </a:endParaRPr>
          </a:p>
        </p:txBody>
      </p:sp>
      <p:pic>
        <p:nvPicPr>
          <p:cNvPr id="5" name="Picture 4" descr="A blue and black logo&#10;&#10;Description automatically generated">
            <a:extLst>
              <a:ext uri="{FF2B5EF4-FFF2-40B4-BE49-F238E27FC236}">
                <a16:creationId xmlns:a16="http://schemas.microsoft.com/office/drawing/2014/main" id="{BD932607-5EC6-8671-AFD8-DB62B208086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422" y="381000"/>
            <a:ext cx="1554480" cy="54735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1676400"/>
            <a:ext cx="2057400" cy="4648200"/>
          </a:xfrm>
        </p:spPr>
        <p:txBody>
          <a:bodyPr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 hasCustomPrompt="1"/>
          </p:nvPr>
        </p:nvSpPr>
        <p:spPr>
          <a:xfrm>
            <a:off x="2057400" y="1676400"/>
            <a:ext cx="7162800" cy="4648200"/>
          </a:xfrm>
        </p:spPr>
        <p:txBody>
          <a:bodyPr/>
          <a:lstStyle>
            <a:lvl1pPr>
              <a:buClr>
                <a:schemeClr val="bg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bg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bg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bg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bg2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First level or insert any object by clicking any icon below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72832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057400" y="1676400"/>
            <a:ext cx="3505200" cy="4648200"/>
          </a:xfrm>
        </p:spPr>
        <p:txBody>
          <a:bodyPr/>
          <a:lstStyle>
            <a:lvl1pPr>
              <a:buClr>
                <a:schemeClr val="bg2"/>
              </a:buClr>
              <a:defRPr sz="2000">
                <a:solidFill>
                  <a:schemeClr val="tx1"/>
                </a:solidFill>
              </a:defRPr>
            </a:lvl1pPr>
            <a:lvl2pPr>
              <a:buClr>
                <a:schemeClr val="bg2"/>
              </a:buClr>
              <a:defRPr sz="1800">
                <a:solidFill>
                  <a:schemeClr val="tx1"/>
                </a:solidFill>
              </a:defRPr>
            </a:lvl2pPr>
            <a:lvl3pPr>
              <a:buClr>
                <a:schemeClr val="bg2"/>
              </a:buClr>
              <a:defRPr sz="1600">
                <a:solidFill>
                  <a:schemeClr val="tx1"/>
                </a:solidFill>
              </a:defRPr>
            </a:lvl3pPr>
            <a:lvl4pPr>
              <a:buClr>
                <a:schemeClr val="bg2"/>
              </a:buClr>
              <a:defRPr sz="1400">
                <a:solidFill>
                  <a:schemeClr val="tx1"/>
                </a:solidFill>
              </a:defRPr>
            </a:lvl4pPr>
            <a:lvl5pPr>
              <a:buClr>
                <a:schemeClr val="bg2"/>
              </a:buClr>
              <a:defRPr sz="14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First level or insert any object by clicking any icon below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half" idx="10" hasCustomPrompt="1"/>
          </p:nvPr>
        </p:nvSpPr>
        <p:spPr>
          <a:xfrm>
            <a:off x="5715000" y="1676400"/>
            <a:ext cx="3505200" cy="4648200"/>
          </a:xfrm>
        </p:spPr>
        <p:txBody>
          <a:bodyPr/>
          <a:lstStyle>
            <a:lvl1pPr>
              <a:buClr>
                <a:schemeClr val="bg2"/>
              </a:buClr>
              <a:defRPr sz="2000">
                <a:solidFill>
                  <a:schemeClr val="tx1"/>
                </a:solidFill>
              </a:defRPr>
            </a:lvl1pPr>
            <a:lvl2pPr>
              <a:buClr>
                <a:schemeClr val="bg2"/>
              </a:buClr>
              <a:defRPr sz="1800">
                <a:solidFill>
                  <a:schemeClr val="tx1"/>
                </a:solidFill>
              </a:defRPr>
            </a:lvl2pPr>
            <a:lvl3pPr>
              <a:buClr>
                <a:schemeClr val="bg2"/>
              </a:buClr>
              <a:defRPr sz="1600">
                <a:solidFill>
                  <a:schemeClr val="tx1"/>
                </a:solidFill>
              </a:defRPr>
            </a:lvl3pPr>
            <a:lvl4pPr>
              <a:buClr>
                <a:schemeClr val="bg2"/>
              </a:buClr>
              <a:defRPr sz="1400">
                <a:solidFill>
                  <a:schemeClr val="tx1"/>
                </a:solidFill>
              </a:defRPr>
            </a:lvl4pPr>
            <a:lvl5pPr>
              <a:buClr>
                <a:schemeClr val="bg2"/>
              </a:buClr>
              <a:defRPr sz="14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First level or insert any object by clicking any icon below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0" y="1676400"/>
            <a:ext cx="2057400" cy="46482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057400" y="1676400"/>
            <a:ext cx="3505200" cy="4648200"/>
          </a:xfrm>
        </p:spPr>
        <p:txBody>
          <a:bodyPr/>
          <a:lstStyle>
            <a:lvl1pPr>
              <a:buClr>
                <a:schemeClr val="bg2"/>
              </a:buClr>
              <a:defRPr sz="2000">
                <a:solidFill>
                  <a:schemeClr val="tx1"/>
                </a:solidFill>
              </a:defRPr>
            </a:lvl1pPr>
            <a:lvl2pPr>
              <a:buClr>
                <a:schemeClr val="bg2"/>
              </a:buClr>
              <a:defRPr sz="1800">
                <a:solidFill>
                  <a:schemeClr val="tx1"/>
                </a:solidFill>
              </a:defRPr>
            </a:lvl2pPr>
            <a:lvl3pPr>
              <a:buClr>
                <a:schemeClr val="bg2"/>
              </a:buClr>
              <a:defRPr sz="1600">
                <a:solidFill>
                  <a:schemeClr val="tx1"/>
                </a:solidFill>
              </a:defRPr>
            </a:lvl3pPr>
            <a:lvl4pPr>
              <a:buClr>
                <a:schemeClr val="bg2"/>
              </a:buClr>
              <a:defRPr sz="1400">
                <a:solidFill>
                  <a:schemeClr val="tx1"/>
                </a:solidFill>
              </a:defRPr>
            </a:lvl4pPr>
            <a:lvl5pPr>
              <a:buClr>
                <a:schemeClr val="bg2"/>
              </a:buClr>
              <a:defRPr sz="14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First level or insert any object by clicking any icon below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1" hasCustomPrompt="1"/>
          </p:nvPr>
        </p:nvSpPr>
        <p:spPr>
          <a:xfrm>
            <a:off x="5715000" y="1676400"/>
            <a:ext cx="3505200" cy="4648200"/>
          </a:xfrm>
        </p:spPr>
        <p:txBody>
          <a:bodyPr/>
          <a:lstStyle>
            <a:lvl1pPr>
              <a:buClr>
                <a:schemeClr val="bg2"/>
              </a:buClr>
              <a:defRPr sz="2000">
                <a:solidFill>
                  <a:schemeClr val="tx1"/>
                </a:solidFill>
              </a:defRPr>
            </a:lvl1pPr>
            <a:lvl2pPr>
              <a:buClr>
                <a:schemeClr val="bg2"/>
              </a:buClr>
              <a:defRPr sz="1800">
                <a:solidFill>
                  <a:schemeClr val="tx1"/>
                </a:solidFill>
              </a:defRPr>
            </a:lvl2pPr>
            <a:lvl3pPr>
              <a:buClr>
                <a:schemeClr val="bg2"/>
              </a:buClr>
              <a:defRPr sz="1600">
                <a:solidFill>
                  <a:schemeClr val="tx1"/>
                </a:solidFill>
              </a:defRPr>
            </a:lvl3pPr>
            <a:lvl4pPr>
              <a:buClr>
                <a:schemeClr val="bg2"/>
              </a:buClr>
              <a:defRPr sz="1400">
                <a:solidFill>
                  <a:schemeClr val="tx1"/>
                </a:solidFill>
              </a:defRPr>
            </a:lvl4pPr>
            <a:lvl5pPr>
              <a:buClr>
                <a:schemeClr val="bg2"/>
              </a:buClr>
              <a:defRPr sz="14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First level or insert any object by clicking any icon below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06544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57400" y="381000"/>
            <a:ext cx="7162800" cy="914400"/>
          </a:xfrm>
        </p:spPr>
        <p:txBody>
          <a:bodyPr/>
          <a:lstStyle>
            <a:lvl1pPr>
              <a:defRPr cap="all" baseline="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09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7588" cy="6859588"/>
          </a:xfrm>
          <a:prstGeom prst="rect">
            <a:avLst/>
          </a:prstGeom>
          <a:noFill/>
        </p:spPr>
      </p:pic>
      <p:sp>
        <p:nvSpPr>
          <p:cNvPr id="5" name="Title 3"/>
          <p:cNvSpPr>
            <a:spLocks noGrp="1"/>
          </p:cNvSpPr>
          <p:nvPr>
            <p:ph type="ctrTitle" hasCustomPrompt="1"/>
          </p:nvPr>
        </p:nvSpPr>
        <p:spPr>
          <a:xfrm>
            <a:off x="0" y="2958306"/>
            <a:ext cx="9907588" cy="942975"/>
          </a:xfrm>
        </p:spPr>
        <p:txBody>
          <a:bodyPr/>
          <a:lstStyle>
            <a:lvl1pPr algn="ctr">
              <a:defRPr baseline="0">
                <a:solidFill>
                  <a:schemeClr val="bg2"/>
                </a:solidFill>
                <a:latin typeface="Arial Narrow" panose="020B0606020202030204" pitchFamily="34" charset="0"/>
              </a:defRPr>
            </a:lvl1pPr>
          </a:lstStyle>
          <a:p>
            <a:pPr algn="ctr" eaLnBrk="1" hangingPunct="1"/>
            <a:r>
              <a:rPr lang="fr-CH" sz="2800" b="1" cap="none" dirty="0">
                <a:solidFill>
                  <a:srgbClr val="FF6600"/>
                </a:solidFill>
                <a:latin typeface="Arial Narrow" pitchFamily="34" charset="0"/>
              </a:rPr>
              <a:t>WWW.SGS.COM</a:t>
            </a:r>
            <a:endParaRPr lang="en-GB" sz="2800" b="1" cap="none" dirty="0">
              <a:solidFill>
                <a:srgbClr val="FF660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016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9890" name="Picture 2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0" y="0"/>
            <a:ext cx="9907588" cy="6859588"/>
          </a:xfrm>
          <a:prstGeom prst="rect">
            <a:avLst/>
          </a:prstGeom>
          <a:noFill/>
        </p:spPr>
      </p:pic>
      <p:sp>
        <p:nvSpPr>
          <p:cNvPr id="54989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057400" y="38100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title</a:t>
            </a:r>
          </a:p>
        </p:txBody>
      </p:sp>
      <p:sp>
        <p:nvSpPr>
          <p:cNvPr id="54989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57400" y="1676400"/>
            <a:ext cx="7162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First level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549893" name="Text Box 5"/>
          <p:cNvSpPr txBox="1">
            <a:spLocks noChangeArrowheads="1"/>
          </p:cNvSpPr>
          <p:nvPr/>
        </p:nvSpPr>
        <p:spPr bwMode="auto">
          <a:xfrm>
            <a:off x="9369425" y="6477000"/>
            <a:ext cx="30797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fld id="{E8B1ABED-CB97-46AA-87F2-0A7A4F37B42E}" type="slidenum">
              <a:rPr lang="en-GB" sz="800">
                <a:latin typeface="Arial" charset="0"/>
              </a:rPr>
              <a:pPr/>
              <a:t>‹#›</a:t>
            </a:fld>
            <a:endParaRPr lang="en-GB" sz="1400" dirty="0"/>
          </a:p>
        </p:txBody>
      </p:sp>
      <p:sp>
        <p:nvSpPr>
          <p:cNvPr id="549894" name="Line 6"/>
          <p:cNvSpPr>
            <a:spLocks noChangeShapeType="1"/>
          </p:cNvSpPr>
          <p:nvPr/>
        </p:nvSpPr>
        <p:spPr bwMode="auto">
          <a:xfrm>
            <a:off x="152400" y="6477000"/>
            <a:ext cx="9505950" cy="0"/>
          </a:xfrm>
          <a:prstGeom prst="line">
            <a:avLst/>
          </a:prstGeom>
          <a:noFill/>
          <a:ln w="12700">
            <a:solidFill>
              <a:srgbClr val="8B8B8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9895" name="Line 7"/>
          <p:cNvSpPr>
            <a:spLocks noChangeShapeType="1"/>
          </p:cNvSpPr>
          <p:nvPr/>
        </p:nvSpPr>
        <p:spPr bwMode="auto">
          <a:xfrm flipV="1">
            <a:off x="9372600" y="1676400"/>
            <a:ext cx="0" cy="5029200"/>
          </a:xfrm>
          <a:prstGeom prst="line">
            <a:avLst/>
          </a:prstGeom>
          <a:noFill/>
          <a:ln w="12700">
            <a:solidFill>
              <a:srgbClr val="8B8B8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703" r:id="rId2"/>
    <p:sldLayoutId id="2147483698" r:id="rId3"/>
    <p:sldLayoutId id="2147483704" r:id="rId4"/>
    <p:sldLayoutId id="2147483700" r:id="rId5"/>
    <p:sldLayoutId id="2147483705" r:id="rId6"/>
    <p:sldLayoutId id="2147483701" r:id="rId7"/>
    <p:sldLayoutId id="2147483702" r:id="rId8"/>
    <p:sldLayoutId id="2147483706" r:id="rId9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50000"/>
        </a:spcBef>
        <a:spcAft>
          <a:spcPct val="0"/>
        </a:spcAft>
        <a:buClr>
          <a:schemeClr val="bg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10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Arial" pitchFamily="34" charset="0"/>
        <a:buChar char="•"/>
        <a:defRPr sz="1600">
          <a:solidFill>
            <a:schemeClr val="tx1"/>
          </a:solidFill>
          <a:latin typeface="+mn-lt"/>
        </a:defRPr>
      </a:lvl3pPr>
      <a:lvl4pPr marL="15621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1981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Arial" pitchFamily="34" charset="0"/>
        <a:buChar char="-"/>
        <a:defRPr sz="1400">
          <a:solidFill>
            <a:schemeClr val="tx1"/>
          </a:solidFill>
          <a:latin typeface="+mn-lt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Clr>
          <a:srgbClr val="FF3F00"/>
        </a:buClr>
        <a:defRPr sz="1400">
          <a:solidFill>
            <a:schemeClr val="tx1"/>
          </a:solidFill>
          <a:latin typeface="+mn-lt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Clr>
          <a:srgbClr val="FF3F00"/>
        </a:buClr>
        <a:defRPr sz="1400">
          <a:solidFill>
            <a:schemeClr val="tx1"/>
          </a:solidFill>
          <a:latin typeface="+mn-lt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Clr>
          <a:srgbClr val="FF3F00"/>
        </a:buClr>
        <a:defRPr sz="1400">
          <a:solidFill>
            <a:schemeClr val="tx1"/>
          </a:solidFill>
          <a:latin typeface="+mn-lt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Clr>
          <a:srgbClr val="FF3F00"/>
        </a:buClr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2438400"/>
            <a:ext cx="7099300" cy="1117600"/>
          </a:xfrm>
        </p:spPr>
        <p:txBody>
          <a:bodyPr/>
          <a:lstStyle/>
          <a:p>
            <a:pPr algn="ctr"/>
            <a:r>
              <a:rPr lang="en-US" dirty="0"/>
              <a:t> DATA Recovery and Upgrades/Downgrades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674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/>
              <a:t>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Backups   </a:t>
            </a:r>
          </a:p>
          <a:p>
            <a:r>
              <a:rPr lang="en-US" sz="3600" dirty="0"/>
              <a:t>Subversion</a:t>
            </a:r>
          </a:p>
          <a:p>
            <a:r>
              <a:rPr lang="en-US" sz="3600" dirty="0"/>
              <a:t>Upgrades</a:t>
            </a:r>
          </a:p>
          <a:p>
            <a:r>
              <a:rPr lang="en-US" sz="3600" dirty="0"/>
              <a:t>Downgrades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543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C5772-38AC-4F19-9BD0-0E514FB90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/>
              <a:t>Backups</a:t>
            </a:r>
            <a:r>
              <a:rPr lang="en-US" dirty="0"/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69589A-1878-49E7-932D-A413140DD3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Typical this are rolling backups of critical files.</a:t>
            </a:r>
          </a:p>
          <a:p>
            <a:pPr lvl="1"/>
            <a:r>
              <a:rPr lang="en-US" sz="2200" dirty="0"/>
              <a:t>Schedule usually Mon, Wed, Fri with </a:t>
            </a:r>
            <a:r>
              <a:rPr lang="en-US" sz="2200" dirty="0" err="1"/>
              <a:t>cron</a:t>
            </a:r>
            <a:r>
              <a:rPr lang="en-US" sz="2200" dirty="0"/>
              <a:t> command</a:t>
            </a:r>
          </a:p>
          <a:p>
            <a:pPr lvl="1"/>
            <a:r>
              <a:rPr lang="en-US" sz="2200" dirty="0"/>
              <a:t>Files are placed in tar ball and copied to network files share</a:t>
            </a:r>
          </a:p>
          <a:p>
            <a:r>
              <a:rPr lang="en-US" sz="2200" dirty="0"/>
              <a:t>Helpful to restore all the files when a hard-drive dies.</a:t>
            </a:r>
          </a:p>
          <a:p>
            <a:r>
              <a:rPr lang="en-US" sz="2200" dirty="0"/>
              <a:t>Files you might want to backup</a:t>
            </a:r>
          </a:p>
          <a:p>
            <a:pPr lvl="1"/>
            <a:r>
              <a:rPr lang="en-US" sz="2200" dirty="0"/>
              <a:t>/</a:t>
            </a:r>
            <a:r>
              <a:rPr lang="en-US" sz="2200" dirty="0" err="1"/>
              <a:t>etc</a:t>
            </a:r>
            <a:r>
              <a:rPr lang="en-US" sz="2200" dirty="0"/>
              <a:t>/</a:t>
            </a:r>
            <a:r>
              <a:rPr lang="en-US" sz="2200" dirty="0" err="1"/>
              <a:t>sysconfig</a:t>
            </a:r>
            <a:r>
              <a:rPr lang="en-US" sz="2200" dirty="0"/>
              <a:t>/network-scripts   </a:t>
            </a:r>
          </a:p>
          <a:p>
            <a:pPr lvl="1"/>
            <a:r>
              <a:rPr lang="en-US" sz="2200" dirty="0"/>
              <a:t>/</a:t>
            </a:r>
            <a:r>
              <a:rPr lang="en-US" sz="2200" dirty="0" err="1"/>
              <a:t>etc</a:t>
            </a:r>
            <a:r>
              <a:rPr lang="en-US" sz="2200" dirty="0"/>
              <a:t>/</a:t>
            </a:r>
            <a:r>
              <a:rPr lang="en-US" sz="2200" dirty="0" err="1"/>
              <a:t>rc.d</a:t>
            </a:r>
            <a:r>
              <a:rPr lang="en-US" sz="2200" dirty="0"/>
              <a:t>/</a:t>
            </a:r>
            <a:r>
              <a:rPr lang="en-US" sz="2200" dirty="0" err="1"/>
              <a:t>rc.local</a:t>
            </a:r>
            <a:r>
              <a:rPr lang="en-US" sz="2200" dirty="0"/>
              <a:t>  If  customized by customer</a:t>
            </a:r>
          </a:p>
          <a:p>
            <a:pPr lvl="1"/>
            <a:r>
              <a:rPr lang="en-US" sz="2200" dirty="0"/>
              <a:t>Desktop short-cuts unique to the system.</a:t>
            </a:r>
          </a:p>
          <a:p>
            <a:pPr lvl="1"/>
            <a:endParaRPr lang="en-US" sz="2200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300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DBA91-D1FA-40E4-AB3A-5E42C014F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/>
              <a:t>Subversion®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F69521-5277-450D-8D9F-BF1262F57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7400" y="1676400"/>
            <a:ext cx="7162800" cy="4648200"/>
          </a:xfrm>
        </p:spPr>
        <p:txBody>
          <a:bodyPr/>
          <a:lstStyle/>
          <a:p>
            <a:r>
              <a:rPr lang="en-US" sz="2200" dirty="0"/>
              <a:t>Open source version control system</a:t>
            </a:r>
          </a:p>
          <a:p>
            <a:r>
              <a:rPr lang="en-US" sz="2200" dirty="0"/>
              <a:t>Stores revisions of all your files from the /cell and /specs directory in remote repository</a:t>
            </a:r>
          </a:p>
          <a:p>
            <a:r>
              <a:rPr lang="en-US" dirty="0"/>
              <a:t>Can restore files from any point in the revision history.</a:t>
            </a:r>
            <a:endParaRPr lang="en-US" sz="2200" dirty="0"/>
          </a:p>
          <a:p>
            <a:r>
              <a:rPr lang="en-US" sz="2200" dirty="0"/>
              <a:t>Utility Scripts</a:t>
            </a:r>
          </a:p>
          <a:p>
            <a:pPr lvl="1"/>
            <a:r>
              <a:rPr lang="en-US" sz="2200" dirty="0" err="1"/>
              <a:t>specsbackup</a:t>
            </a:r>
            <a:r>
              <a:rPr lang="en-US" sz="2200" dirty="0"/>
              <a:t> script to setup initial repository and do incremental  commits</a:t>
            </a:r>
          </a:p>
          <a:p>
            <a:pPr lvl="2"/>
            <a:r>
              <a:rPr lang="en-US" sz="2200" dirty="0"/>
              <a:t>/.</a:t>
            </a:r>
            <a:r>
              <a:rPr lang="en-US" sz="2200" dirty="0" err="1"/>
              <a:t>cellspecs</a:t>
            </a:r>
            <a:r>
              <a:rPr lang="en-US" sz="2200" dirty="0"/>
              <a:t>/CDC/101/cell </a:t>
            </a:r>
          </a:p>
          <a:p>
            <a:pPr lvl="2"/>
            <a:r>
              <a:rPr lang="en-US" sz="2200" dirty="0"/>
              <a:t>/.</a:t>
            </a:r>
            <a:r>
              <a:rPr lang="en-US" sz="2200" dirty="0" err="1"/>
              <a:t>cellspecs</a:t>
            </a:r>
            <a:r>
              <a:rPr lang="en-US" sz="2200" dirty="0"/>
              <a:t>/CDC/101/specs </a:t>
            </a:r>
          </a:p>
          <a:p>
            <a:pPr lvl="1"/>
            <a:r>
              <a:rPr lang="en-US" sz="2200" dirty="0" err="1"/>
              <a:t>getfile</a:t>
            </a:r>
            <a:r>
              <a:rPr lang="en-US" sz="2200" dirty="0"/>
              <a:t> retrieve a version of file</a:t>
            </a:r>
          </a:p>
        </p:txBody>
      </p:sp>
    </p:spTree>
    <p:extLst>
      <p:ext uri="{BB962C8B-B14F-4D97-AF65-F5344CB8AC3E}">
        <p14:creationId xmlns:p14="http://schemas.microsoft.com/office/powerpoint/2010/main" val="2149269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AAF43-A2CA-40F9-893C-40BA9B093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/>
              <a:t>Upgrades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C449BF-4AD2-40B6-A63A-9F83BF04D8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err="1"/>
              <a:t>CyFlex</a:t>
            </a:r>
            <a:r>
              <a:rPr lang="en-US" sz="2200" dirty="0"/>
              <a:t> Upgrades </a:t>
            </a:r>
          </a:p>
          <a:p>
            <a:pPr lvl="1"/>
            <a:r>
              <a:rPr lang="en-US" sz="2200" dirty="0" err="1"/>
              <a:t>syncver</a:t>
            </a:r>
            <a:r>
              <a:rPr lang="en-US" sz="2200" dirty="0"/>
              <a:t> - installs new version of </a:t>
            </a:r>
            <a:r>
              <a:rPr lang="en-US" sz="2200" dirty="0" err="1"/>
              <a:t>CyFlex</a:t>
            </a:r>
            <a:endParaRPr lang="en-US" sz="2200" dirty="0"/>
          </a:p>
          <a:p>
            <a:pPr lvl="1"/>
            <a:r>
              <a:rPr lang="en-US" sz="2200" dirty="0" err="1"/>
              <a:t>showverlist</a:t>
            </a:r>
            <a:r>
              <a:rPr lang="en-US" sz="2200" dirty="0"/>
              <a:t> – show the status of version</a:t>
            </a:r>
          </a:p>
          <a:p>
            <a:pPr lvl="1"/>
            <a:r>
              <a:rPr lang="en-US" sz="2200" dirty="0"/>
              <a:t>yum </a:t>
            </a:r>
          </a:p>
          <a:p>
            <a:pPr lvl="2"/>
            <a:r>
              <a:rPr lang="en-US" sz="2200" dirty="0"/>
              <a:t>command line tool for installing and managing RPMS</a:t>
            </a:r>
          </a:p>
          <a:p>
            <a:pPr lvl="1"/>
            <a:r>
              <a:rPr lang="en-US" sz="2200" dirty="0"/>
              <a:t>RPMs</a:t>
            </a:r>
          </a:p>
          <a:p>
            <a:pPr lvl="2"/>
            <a:r>
              <a:rPr lang="en-US" sz="2200" dirty="0"/>
              <a:t>File with RPM extension is RedHat Package Manager file that’s used to store installation packages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187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15C55F-2877-4D56-92AE-5BA74B2E7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/>
              <a:t>Recommend Upgrade Steps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E26F8A-8DC6-41C8-A01F-C5CF3F1E14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200" dirty="0"/>
              <a:t>Test Cells using subversion should force a backup before updating.</a:t>
            </a:r>
          </a:p>
          <a:p>
            <a:pPr lvl="1"/>
            <a:r>
              <a:rPr lang="en-US" sz="2200" dirty="0"/>
              <a:t> $ </a:t>
            </a:r>
            <a:r>
              <a:rPr lang="en-US" sz="2200" dirty="0" err="1"/>
              <a:t>specsbackup</a:t>
            </a:r>
            <a:r>
              <a:rPr lang="en-US" sz="2200" dirty="0"/>
              <a:t>    </a:t>
            </a:r>
          </a:p>
          <a:p>
            <a:pPr lvl="0"/>
            <a:r>
              <a:rPr lang="en-US" sz="2200" dirty="0"/>
              <a:t>Shutdown Cyflex and reboot the computer</a:t>
            </a:r>
          </a:p>
          <a:p>
            <a:pPr lvl="0"/>
            <a:r>
              <a:rPr lang="en-US" sz="2200" dirty="0"/>
              <a:t>Restart the computer and run a ‘go’</a:t>
            </a:r>
          </a:p>
          <a:p>
            <a:pPr lvl="0"/>
            <a:r>
              <a:rPr lang="en-US" sz="2200" dirty="0"/>
              <a:t>Make backups of the error logs and ‘</a:t>
            </a:r>
            <a:r>
              <a:rPr lang="en-US" sz="2200" dirty="0" err="1"/>
              <a:t>lastgo</a:t>
            </a:r>
            <a:r>
              <a:rPr lang="en-US" sz="2200" dirty="0"/>
              <a:t>’ files </a:t>
            </a:r>
          </a:p>
          <a:p>
            <a:pPr lvl="0"/>
            <a:r>
              <a:rPr lang="en-US" sz="2200" dirty="0"/>
              <a:t>Follow the Cyflex upgrade instructions</a:t>
            </a:r>
          </a:p>
          <a:p>
            <a:pPr lvl="0"/>
            <a:r>
              <a:rPr lang="en-US" sz="2200" dirty="0"/>
              <a:t>If you receive any unexpected errors check backup error logs to make sure a new error has occur</a:t>
            </a:r>
          </a:p>
          <a:p>
            <a:pPr lvl="0"/>
            <a:r>
              <a:rPr lang="en-US" sz="2200" dirty="0"/>
              <a:t>Contact support for any unexpected new errors.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878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38C26-A0D0-48D0-AA2F-8665A5432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/>
              <a:t>Downgrading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78C305-7D54-4076-A280-FDCAEE35EE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Switch </a:t>
            </a:r>
            <a:r>
              <a:rPr lang="en-US" sz="2200" dirty="0" err="1"/>
              <a:t>CyFlex</a:t>
            </a:r>
            <a:r>
              <a:rPr lang="en-US" sz="2200" dirty="0"/>
              <a:t> to older version.</a:t>
            </a:r>
          </a:p>
          <a:p>
            <a:pPr lvl="1"/>
            <a:r>
              <a:rPr lang="en-US" sz="2200" dirty="0"/>
              <a:t>Change symbolic link</a:t>
            </a:r>
          </a:p>
          <a:p>
            <a:pPr lvl="1"/>
            <a:r>
              <a:rPr lang="en-US" sz="2200" dirty="0"/>
              <a:t>$  </a:t>
            </a:r>
            <a:r>
              <a:rPr lang="en-US" sz="2200" dirty="0" err="1"/>
              <a:t>sudo</a:t>
            </a:r>
            <a:r>
              <a:rPr lang="en-US" sz="2200" dirty="0"/>
              <a:t> ln –sf  /cyflex.6.15 /Cyflex</a:t>
            </a:r>
          </a:p>
          <a:p>
            <a:pPr lvl="1"/>
            <a:r>
              <a:rPr lang="en-US" sz="2200" dirty="0"/>
              <a:t>$ </a:t>
            </a:r>
            <a:r>
              <a:rPr lang="en-US" sz="2200" dirty="0" err="1"/>
              <a:t>sudo</a:t>
            </a:r>
            <a:r>
              <a:rPr lang="en-US" sz="2200" dirty="0"/>
              <a:t> /</a:t>
            </a:r>
            <a:r>
              <a:rPr lang="en-US" sz="2200" dirty="0" err="1"/>
              <a:t>sbin</a:t>
            </a:r>
            <a:r>
              <a:rPr lang="en-US" sz="2200" dirty="0"/>
              <a:t>/</a:t>
            </a:r>
            <a:r>
              <a:rPr lang="en-US" sz="2200" dirty="0" err="1"/>
              <a:t>ldconfig</a:t>
            </a:r>
            <a:r>
              <a:rPr lang="en-US" sz="2200" dirty="0"/>
              <a:t> </a:t>
            </a:r>
          </a:p>
          <a:p>
            <a:r>
              <a:rPr lang="en-US" sz="2200" dirty="0"/>
              <a:t>RPMS can be uninstalled in most cases if they were just upgraded. </a:t>
            </a:r>
          </a:p>
          <a:p>
            <a:r>
              <a:rPr lang="en-US" sz="2200" dirty="0"/>
              <a:t>Demonstration of yum history command.</a:t>
            </a:r>
          </a:p>
          <a:p>
            <a:pPr lvl="1"/>
            <a:r>
              <a:rPr lang="en-US" sz="2400" dirty="0"/>
              <a:t>yum history list </a:t>
            </a:r>
          </a:p>
          <a:p>
            <a:pPr lvl="1"/>
            <a:r>
              <a:rPr lang="en-US" sz="2400" dirty="0"/>
              <a:t>yum history info</a:t>
            </a:r>
          </a:p>
          <a:p>
            <a:pPr lvl="1"/>
            <a:r>
              <a:rPr lang="en-US" sz="2400" dirty="0"/>
              <a:t>yum history undo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875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B539C-0EF4-4017-AD20-46400251E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 </a:t>
            </a:r>
            <a:r>
              <a:rPr lang="en-US" sz="3200" dirty="0"/>
              <a:t>Disaster Recovery.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372745-CD46-4976-BBD7-C54BBB8C63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Install Scientific Linux on new hard drive</a:t>
            </a:r>
          </a:p>
          <a:p>
            <a:r>
              <a:rPr lang="en-US" sz="2200" dirty="0"/>
              <a:t>Create the /cell and /specs directories</a:t>
            </a:r>
          </a:p>
          <a:p>
            <a:r>
              <a:rPr lang="en-US" sz="2400" dirty="0"/>
              <a:t>Demonstration of how to restore files from  subversion after crash to /cell and /specs</a:t>
            </a:r>
          </a:p>
          <a:p>
            <a:r>
              <a:rPr lang="en-US" sz="2200" dirty="0"/>
              <a:t>Follow the normal installation instructions</a:t>
            </a:r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173660"/>
      </p:ext>
    </p:extLst>
  </p:cSld>
  <p:clrMapOvr>
    <a:masterClrMapping/>
  </p:clrMapOvr>
</p:sld>
</file>

<file path=ppt/theme/theme1.xml><?xml version="1.0" encoding="utf-8"?>
<a:theme xmlns:a="http://schemas.openxmlformats.org/drawingml/2006/main" name="SGS">
  <a:themeElements>
    <a:clrScheme name="SGS colours">
      <a:dk1>
        <a:srgbClr val="363636"/>
      </a:dk1>
      <a:lt1>
        <a:srgbClr val="FFFFFF"/>
      </a:lt1>
      <a:dk2>
        <a:srgbClr val="848685"/>
      </a:dk2>
      <a:lt2>
        <a:srgbClr val="FF6600"/>
      </a:lt2>
      <a:accent1>
        <a:srgbClr val="BCBCBC"/>
      </a:accent1>
      <a:accent2>
        <a:srgbClr val="99CC00"/>
      </a:accent2>
      <a:accent3>
        <a:srgbClr val="00CCFF"/>
      </a:accent3>
      <a:accent4>
        <a:srgbClr val="FF0000"/>
      </a:accent4>
      <a:accent5>
        <a:srgbClr val="FFCF05"/>
      </a:accent5>
      <a:accent6>
        <a:srgbClr val="FF9900"/>
      </a:accent6>
      <a:hlink>
        <a:srgbClr val="FF6600"/>
      </a:hlink>
      <a:folHlink>
        <a:srgbClr val="36363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</a:spPr>
      <a:bodyPr wrap="square" lIns="91440" tIns="45720" rIns="91440" bIns="45720" rtlCol="0" anchor="ctr">
        <a:spAutoFit/>
      </a:bodyPr>
      <a:lstStyle>
        <a:defPPr algn="ctr">
          <a:defRPr b="0" cap="none" spc="0" dirty="0" err="1" smtClean="0">
            <a:ln w="0"/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err="1" smtClean="0">
            <a:latin typeface="+mn-lt"/>
          </a:defRPr>
        </a:defPPr>
      </a:lstStyle>
    </a:tx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950BA84F-A65B-409D-9C19-FFABCDAE36E0}" vid="{6808D3A3-2AF8-4325-95C7-489BFBBD6CBB}"/>
    </a:ext>
  </a:extLst>
</a:theme>
</file>

<file path=ppt/theme/theme2.xml><?xml version="1.0" encoding="utf-8"?>
<a:theme xmlns:a="http://schemas.openxmlformats.org/drawingml/2006/main" name="Office Theme">
  <a:themeElements>
    <a:clrScheme name="SGS colours">
      <a:dk1>
        <a:srgbClr val="FFFFFF"/>
      </a:dk1>
      <a:lt1>
        <a:srgbClr val="666666"/>
      </a:lt1>
      <a:dk2>
        <a:srgbClr val="999999"/>
      </a:dk2>
      <a:lt2>
        <a:srgbClr val="FF6600"/>
      </a:lt2>
      <a:accent1>
        <a:srgbClr val="CCCCCC"/>
      </a:accent1>
      <a:accent2>
        <a:srgbClr val="99CC00"/>
      </a:accent2>
      <a:accent3>
        <a:srgbClr val="00CCFF"/>
      </a:accent3>
      <a:accent4>
        <a:srgbClr val="FF0000"/>
      </a:accent4>
      <a:accent5>
        <a:srgbClr val="FF9900"/>
      </a:accent5>
      <a:accent6>
        <a:srgbClr val="FFCF05"/>
      </a:accent6>
      <a:hlink>
        <a:srgbClr val="FF6600"/>
      </a:hlink>
      <a:folHlink>
        <a:srgbClr val="363636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GS colours">
      <a:dk1>
        <a:srgbClr val="FFFFFF"/>
      </a:dk1>
      <a:lt1>
        <a:srgbClr val="666666"/>
      </a:lt1>
      <a:dk2>
        <a:srgbClr val="999999"/>
      </a:dk2>
      <a:lt2>
        <a:srgbClr val="FF6600"/>
      </a:lt2>
      <a:accent1>
        <a:srgbClr val="CCCCCC"/>
      </a:accent1>
      <a:accent2>
        <a:srgbClr val="99CC00"/>
      </a:accent2>
      <a:accent3>
        <a:srgbClr val="00CCFF"/>
      </a:accent3>
      <a:accent4>
        <a:srgbClr val="FF0000"/>
      </a:accent4>
      <a:accent5>
        <a:srgbClr val="FF9900"/>
      </a:accent5>
      <a:accent6>
        <a:srgbClr val="FFCF05"/>
      </a:accent6>
      <a:hlink>
        <a:srgbClr val="FF6600"/>
      </a:hlink>
      <a:folHlink>
        <a:srgbClr val="36363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A0BF7C3FD6B2D4297C22662694E51C9" ma:contentTypeVersion="8" ma:contentTypeDescription="Create a new document." ma:contentTypeScope="" ma:versionID="721cadd4edd04c6dd1be059052da5134">
  <xsd:schema xmlns:xsd="http://www.w3.org/2001/XMLSchema" xmlns:xs="http://www.w3.org/2001/XMLSchema" xmlns:p="http://schemas.microsoft.com/office/2006/metadata/properties" xmlns:ns2="8fe22f38-1a6a-489b-98b2-10d39f0fc428" xmlns:ns3="12bf23e7-0027-43e8-96f0-e45c853d3991" targetNamespace="http://schemas.microsoft.com/office/2006/metadata/properties" ma:root="true" ma:fieldsID="138794469cfdef741f5553f25b24988b" ns2:_="" ns3:_="">
    <xsd:import namespace="8fe22f38-1a6a-489b-98b2-10d39f0fc428"/>
    <xsd:import namespace="12bf23e7-0027-43e8-96f0-e45c853d39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e22f38-1a6a-489b-98b2-10d39f0fc4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bf23e7-0027-43e8-96f0-e45c853d399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D4B5B1D-096D-4B52-AE3E-3E2AB1119AB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E92B3A9-F533-4FAC-9C30-B8FD5738D68C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0B533AE-A7F1-4E7C-A38B-D49D261E14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fe22f38-1a6a-489b-98b2-10d39f0fc428"/>
    <ds:schemaRef ds:uri="12bf23e7-0027-43e8-96f0-e45c853d39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1186</TotalTime>
  <Words>373</Words>
  <Application>Microsoft Office PowerPoint</Application>
  <PresentationFormat>A4 Paper (210x297 mm)</PresentationFormat>
  <Paragraphs>58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Narrow</vt:lpstr>
      <vt:lpstr>Times New Roman</vt:lpstr>
      <vt:lpstr>Wingdings</vt:lpstr>
      <vt:lpstr>SGS</vt:lpstr>
      <vt:lpstr> DATA Recovery and Upgrades/Downgrades</vt:lpstr>
      <vt:lpstr>Topics</vt:lpstr>
      <vt:lpstr>Backups </vt:lpstr>
      <vt:lpstr>Subversion® </vt:lpstr>
      <vt:lpstr>Upgrades </vt:lpstr>
      <vt:lpstr>Recommend Upgrade Steps </vt:lpstr>
      <vt:lpstr>Downgrading </vt:lpstr>
      <vt:lpstr> Disaster Recovery.</vt:lpstr>
    </vt:vector>
  </TitlesOfParts>
  <Company>SGS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Recover and Upgrade/Downgrade</dc:title>
  <dc:creator>Stormer, Matthew (Columbus)</dc:creator>
  <cp:lastModifiedBy>Ketchoyian, Michael (Columbus)</cp:lastModifiedBy>
  <cp:revision>37</cp:revision>
  <dcterms:created xsi:type="dcterms:W3CDTF">2019-10-23T18:36:27Z</dcterms:created>
  <dcterms:modified xsi:type="dcterms:W3CDTF">2024-01-25T20:26:20Z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0x010100CA0BF7C3FD6B2D4297C22662694E51C9</vt:lpwstr>
  </property>
</Properties>
</file>