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3" r:id="rId3"/>
    <p:sldId id="268" r:id="rId4"/>
    <p:sldId id="259" r:id="rId5"/>
    <p:sldId id="269" r:id="rId6"/>
    <p:sldId id="257" r:id="rId7"/>
    <p:sldId id="260" r:id="rId8"/>
    <p:sldId id="263" r:id="rId9"/>
    <p:sldId id="261" r:id="rId10"/>
    <p:sldId id="262" r:id="rId11"/>
    <p:sldId id="265" r:id="rId12"/>
    <p:sldId id="266" r:id="rId13"/>
    <p:sldId id="267" r:id="rId14"/>
    <p:sldId id="276" r:id="rId15"/>
    <p:sldId id="278" r:id="rId16"/>
    <p:sldId id="279" r:id="rId17"/>
    <p:sldId id="288" r:id="rId18"/>
    <p:sldId id="277" r:id="rId19"/>
    <p:sldId id="280" r:id="rId20"/>
    <p:sldId id="282" r:id="rId21"/>
    <p:sldId id="281" r:id="rId22"/>
    <p:sldId id="285" r:id="rId23"/>
    <p:sldId id="286" r:id="rId24"/>
    <p:sldId id="291" r:id="rId25"/>
    <p:sldId id="289" r:id="rId26"/>
    <p:sldId id="290" r:id="rId27"/>
    <p:sldId id="284" r:id="rId28"/>
    <p:sldId id="283" r:id="rId29"/>
    <p:sldId id="271" r:id="rId30"/>
    <p:sldId id="292" r:id="rId31"/>
    <p:sldId id="272" r:id="rId32"/>
    <p:sldId id="274" r:id="rId33"/>
    <p:sldId id="275" r:id="rId34"/>
    <p:sldId id="270" r:id="rId35"/>
    <p:sldId id="287" r:id="rId36"/>
    <p:sldId id="258" r:id="rId37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lican" initials="jc" lastIdx="4" clrIdx="0">
    <p:extLst>
      <p:ext uri="{19B8F6BF-5375-455C-9EA6-DF929625EA0E}">
        <p15:presenceInfo xmlns:p15="http://schemas.microsoft.com/office/powerpoint/2012/main" userId="john coolican" providerId="None"/>
      </p:ext>
    </p:extLst>
  </p:cmAuthor>
  <p:cmAuthor id="2" name="Carlos Brodit" initials="CB" lastIdx="0" clrIdx="1">
    <p:extLst>
      <p:ext uri="{19B8F6BF-5375-455C-9EA6-DF929625EA0E}">
        <p15:presenceInfo xmlns:p15="http://schemas.microsoft.com/office/powerpoint/2012/main" userId="Carlos Brod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4DD19-DD38-4880-9ED6-9D44A44A5C48}" v="42" dt="2023-05-17T12:49:10.7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6509" autoAdjust="0"/>
  </p:normalViewPr>
  <p:slideViewPr>
    <p:cSldViewPr snapToGrid="0">
      <p:cViewPr varScale="1">
        <p:scale>
          <a:sx n="105" d="100"/>
          <a:sy n="105" d="100"/>
        </p:scale>
        <p:origin x="120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2352" y="-9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son, Charles (Aurora)" userId="2bf06677-8af6-4368-b886-e08707472a68" providerId="ADAL" clId="{A794DD19-DD38-4880-9ED6-9D44A44A5C48}"/>
    <pc:docChg chg="undo custSel addSld delSld modSld sldOrd modMainMaster">
      <pc:chgData name="Watson, Charles (Aurora)" userId="2bf06677-8af6-4368-b886-e08707472a68" providerId="ADAL" clId="{A794DD19-DD38-4880-9ED6-9D44A44A5C48}" dt="2023-05-17T13:27:54.078" v="19100" actId="20577"/>
      <pc:docMkLst>
        <pc:docMk/>
      </pc:docMkLst>
      <pc:sldChg chg="modSp mod">
        <pc:chgData name="Watson, Charles (Aurora)" userId="2bf06677-8af6-4368-b886-e08707472a68" providerId="ADAL" clId="{A794DD19-DD38-4880-9ED6-9D44A44A5C48}" dt="2023-05-16T20:12:01.568" v="18194" actId="6549"/>
        <pc:sldMkLst>
          <pc:docMk/>
          <pc:sldMk cId="3967543331" sldId="257"/>
        </pc:sldMkLst>
        <pc:spChg chg="mod">
          <ac:chgData name="Watson, Charles (Aurora)" userId="2bf06677-8af6-4368-b886-e08707472a68" providerId="ADAL" clId="{A794DD19-DD38-4880-9ED6-9D44A44A5C48}" dt="2023-05-16T16:15:14.895" v="9764" actId="6549"/>
          <ac:spMkLst>
            <pc:docMk/>
            <pc:sldMk cId="3967543331" sldId="257"/>
            <ac:spMk id="3" creationId="{00000000-0000-0000-0000-000000000000}"/>
          </ac:spMkLst>
        </pc:spChg>
        <pc:spChg chg="mod">
          <ac:chgData name="Watson, Charles (Aurora)" userId="2bf06677-8af6-4368-b886-e08707472a68" providerId="ADAL" clId="{A794DD19-DD38-4880-9ED6-9D44A44A5C48}" dt="2023-05-16T20:12:01.568" v="18194" actId="6549"/>
          <ac:spMkLst>
            <pc:docMk/>
            <pc:sldMk cId="3967543331" sldId="257"/>
            <ac:spMk id="6" creationId="{7D615296-07C8-4813-9DFD-68A8864F14CF}"/>
          </ac:spMkLst>
        </pc:spChg>
      </pc:sldChg>
      <pc:sldChg chg="modSp mod">
        <pc:chgData name="Watson, Charles (Aurora)" userId="2bf06677-8af6-4368-b886-e08707472a68" providerId="ADAL" clId="{A794DD19-DD38-4880-9ED6-9D44A44A5C48}" dt="2023-05-17T13:27:27.443" v="19094" actId="313"/>
        <pc:sldMkLst>
          <pc:docMk/>
          <pc:sldMk cId="2931322299" sldId="259"/>
        </pc:sldMkLst>
        <pc:spChg chg="mod">
          <ac:chgData name="Watson, Charles (Aurora)" userId="2bf06677-8af6-4368-b886-e08707472a68" providerId="ADAL" clId="{A794DD19-DD38-4880-9ED6-9D44A44A5C48}" dt="2023-05-16T12:42:18.851" v="5478" actId="20577"/>
          <ac:spMkLst>
            <pc:docMk/>
            <pc:sldMk cId="2931322299" sldId="259"/>
            <ac:spMk id="2" creationId="{8A2DC57B-F40C-44E3-A532-7E456EB0E265}"/>
          </ac:spMkLst>
        </pc:spChg>
        <pc:spChg chg="mod">
          <ac:chgData name="Watson, Charles (Aurora)" userId="2bf06677-8af6-4368-b886-e08707472a68" providerId="ADAL" clId="{A794DD19-DD38-4880-9ED6-9D44A44A5C48}" dt="2023-05-17T13:27:27.443" v="19094" actId="313"/>
          <ac:spMkLst>
            <pc:docMk/>
            <pc:sldMk cId="2931322299" sldId="259"/>
            <ac:spMk id="3" creationId="{FBADC121-12FF-4B1C-93C9-52766C9C9FFC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6T20:49:50.513" v="18652" actId="113"/>
        <pc:sldMkLst>
          <pc:docMk/>
          <pc:sldMk cId="1476457346" sldId="260"/>
        </pc:sldMkLst>
        <pc:spChg chg="del mod">
          <ac:chgData name="Watson, Charles (Aurora)" userId="2bf06677-8af6-4368-b886-e08707472a68" providerId="ADAL" clId="{A794DD19-DD38-4880-9ED6-9D44A44A5C48}" dt="2023-05-15T18:17:55.675" v="25" actId="478"/>
          <ac:spMkLst>
            <pc:docMk/>
            <pc:sldMk cId="1476457346" sldId="260"/>
            <ac:spMk id="2" creationId="{B5384490-75D9-4BD6-ADCA-76A9EAB7408F}"/>
          </ac:spMkLst>
        </pc:spChg>
        <pc:spChg chg="mod">
          <ac:chgData name="Watson, Charles (Aurora)" userId="2bf06677-8af6-4368-b886-e08707472a68" providerId="ADAL" clId="{A794DD19-DD38-4880-9ED6-9D44A44A5C48}" dt="2023-05-15T18:26:18.051" v="350" actId="14100"/>
          <ac:spMkLst>
            <pc:docMk/>
            <pc:sldMk cId="1476457346" sldId="260"/>
            <ac:spMk id="3" creationId="{6EDA3576-0C1F-487D-932D-35577A1F74C8}"/>
          </ac:spMkLst>
        </pc:spChg>
        <pc:spChg chg="add del mod">
          <ac:chgData name="Watson, Charles (Aurora)" userId="2bf06677-8af6-4368-b886-e08707472a68" providerId="ADAL" clId="{A794DD19-DD38-4880-9ED6-9D44A44A5C48}" dt="2023-05-15T18:17:58.650" v="26" actId="478"/>
          <ac:spMkLst>
            <pc:docMk/>
            <pc:sldMk cId="1476457346" sldId="260"/>
            <ac:spMk id="5" creationId="{513FE2D1-704F-4375-B52A-B93545000B5C}"/>
          </ac:spMkLst>
        </pc:spChg>
        <pc:spChg chg="add del mod">
          <ac:chgData name="Watson, Charles (Aurora)" userId="2bf06677-8af6-4368-b886-e08707472a68" providerId="ADAL" clId="{A794DD19-DD38-4880-9ED6-9D44A44A5C48}" dt="2023-05-15T18:27:47.077" v="416" actId="478"/>
          <ac:spMkLst>
            <pc:docMk/>
            <pc:sldMk cId="1476457346" sldId="260"/>
            <ac:spMk id="8" creationId="{FC206559-B947-4DC7-9BB5-37C368DD0669}"/>
          </ac:spMkLst>
        </pc:spChg>
        <pc:spChg chg="add mod">
          <ac:chgData name="Watson, Charles (Aurora)" userId="2bf06677-8af6-4368-b886-e08707472a68" providerId="ADAL" clId="{A794DD19-DD38-4880-9ED6-9D44A44A5C48}" dt="2023-05-16T20:49:50.513" v="18652" actId="113"/>
          <ac:spMkLst>
            <pc:docMk/>
            <pc:sldMk cId="1476457346" sldId="260"/>
            <ac:spMk id="9" creationId="{BC872A39-AD7F-4940-9450-0E78616E9666}"/>
          </ac:spMkLst>
        </pc:spChg>
        <pc:picChg chg="add del mod">
          <ac:chgData name="Watson, Charles (Aurora)" userId="2bf06677-8af6-4368-b886-e08707472a68" providerId="ADAL" clId="{A794DD19-DD38-4880-9ED6-9D44A44A5C48}" dt="2023-05-15T18:24:38.293" v="324" actId="478"/>
          <ac:picMkLst>
            <pc:docMk/>
            <pc:sldMk cId="1476457346" sldId="260"/>
            <ac:picMk id="7" creationId="{3C187A56-CC2D-4AEA-81A2-7EF80E5ABFA4}"/>
          </ac:picMkLst>
        </pc:picChg>
      </pc:sldChg>
      <pc:sldChg chg="delSp modSp add mod">
        <pc:chgData name="Watson, Charles (Aurora)" userId="2bf06677-8af6-4368-b886-e08707472a68" providerId="ADAL" clId="{A794DD19-DD38-4880-9ED6-9D44A44A5C48}" dt="2023-05-16T20:51:03.826" v="18657" actId="6549"/>
        <pc:sldMkLst>
          <pc:docMk/>
          <pc:sldMk cId="2107903780" sldId="261"/>
        </pc:sldMkLst>
        <pc:spChg chg="mod">
          <ac:chgData name="Watson, Charles (Aurora)" userId="2bf06677-8af6-4368-b886-e08707472a68" providerId="ADAL" clId="{A794DD19-DD38-4880-9ED6-9D44A44A5C48}" dt="2023-05-16T20:51:03.826" v="18657" actId="6549"/>
          <ac:spMkLst>
            <pc:docMk/>
            <pc:sldMk cId="2107903780" sldId="261"/>
            <ac:spMk id="8" creationId="{FC206559-B947-4DC7-9BB5-37C368DD0669}"/>
          </ac:spMkLst>
        </pc:spChg>
        <pc:spChg chg="del mod">
          <ac:chgData name="Watson, Charles (Aurora)" userId="2bf06677-8af6-4368-b886-e08707472a68" providerId="ADAL" clId="{A794DD19-DD38-4880-9ED6-9D44A44A5C48}" dt="2023-05-15T18:34:37.779" v="459" actId="478"/>
          <ac:spMkLst>
            <pc:docMk/>
            <pc:sldMk cId="2107903780" sldId="261"/>
            <ac:spMk id="9" creationId="{BC872A39-AD7F-4940-9450-0E78616E9666}"/>
          </ac:spMkLst>
        </pc:spChg>
      </pc:sldChg>
      <pc:sldChg chg="addSp modSp add mod ord">
        <pc:chgData name="Watson, Charles (Aurora)" userId="2bf06677-8af6-4368-b886-e08707472a68" providerId="ADAL" clId="{A794DD19-DD38-4880-9ED6-9D44A44A5C48}" dt="2023-05-15T19:21:39.026" v="1202" actId="5793"/>
        <pc:sldMkLst>
          <pc:docMk/>
          <pc:sldMk cId="3887199152" sldId="262"/>
        </pc:sldMkLst>
        <pc:spChg chg="mod">
          <ac:chgData name="Watson, Charles (Aurora)" userId="2bf06677-8af6-4368-b886-e08707472a68" providerId="ADAL" clId="{A794DD19-DD38-4880-9ED6-9D44A44A5C48}" dt="2023-05-15T18:35:28.377" v="468" actId="20577"/>
          <ac:spMkLst>
            <pc:docMk/>
            <pc:sldMk cId="3887199152" sldId="262"/>
            <ac:spMk id="3" creationId="{6EDA3576-0C1F-487D-932D-35577A1F74C8}"/>
          </ac:spMkLst>
        </pc:spChg>
        <pc:spChg chg="add mod">
          <ac:chgData name="Watson, Charles (Aurora)" userId="2bf06677-8af6-4368-b886-e08707472a68" providerId="ADAL" clId="{A794DD19-DD38-4880-9ED6-9D44A44A5C48}" dt="2023-05-15T19:12:05.080" v="1134" actId="1076"/>
          <ac:spMkLst>
            <pc:docMk/>
            <pc:sldMk cId="3887199152" sldId="262"/>
            <ac:spMk id="4" creationId="{BB3E2906-6A75-462B-B3C1-CCCA6553DBCD}"/>
          </ac:spMkLst>
        </pc:spChg>
        <pc:spChg chg="mod">
          <ac:chgData name="Watson, Charles (Aurora)" userId="2bf06677-8af6-4368-b886-e08707472a68" providerId="ADAL" clId="{A794DD19-DD38-4880-9ED6-9D44A44A5C48}" dt="2023-05-15T19:21:39.026" v="1202" actId="5793"/>
          <ac:spMkLst>
            <pc:docMk/>
            <pc:sldMk cId="3887199152" sldId="262"/>
            <ac:spMk id="9" creationId="{BC872A39-AD7F-4940-9450-0E78616E9666}"/>
          </ac:spMkLst>
        </pc:spChg>
      </pc:sldChg>
      <pc:sldChg chg="modSp add mod ord">
        <pc:chgData name="Watson, Charles (Aurora)" userId="2bf06677-8af6-4368-b886-e08707472a68" providerId="ADAL" clId="{A794DD19-DD38-4880-9ED6-9D44A44A5C48}" dt="2023-05-16T20:50:40.513" v="18656" actId="6549"/>
        <pc:sldMkLst>
          <pc:docMk/>
          <pc:sldMk cId="2125073625" sldId="263"/>
        </pc:sldMkLst>
        <pc:spChg chg="mod">
          <ac:chgData name="Watson, Charles (Aurora)" userId="2bf06677-8af6-4368-b886-e08707472a68" providerId="ADAL" clId="{A794DD19-DD38-4880-9ED6-9D44A44A5C48}" dt="2023-05-16T20:50:40.513" v="18656" actId="6549"/>
          <ac:spMkLst>
            <pc:docMk/>
            <pc:sldMk cId="2125073625" sldId="263"/>
            <ac:spMk id="8" creationId="{FC206559-B947-4DC7-9BB5-37C368DD0669}"/>
          </ac:spMkLst>
        </pc:spChg>
      </pc:sldChg>
      <pc:sldChg chg="modSp new del mod">
        <pc:chgData name="Watson, Charles (Aurora)" userId="2bf06677-8af6-4368-b886-e08707472a68" providerId="ADAL" clId="{A794DD19-DD38-4880-9ED6-9D44A44A5C48}" dt="2023-05-15T19:23:22.723" v="1230" actId="47"/>
        <pc:sldMkLst>
          <pc:docMk/>
          <pc:sldMk cId="3983818455" sldId="264"/>
        </pc:sldMkLst>
        <pc:spChg chg="mod">
          <ac:chgData name="Watson, Charles (Aurora)" userId="2bf06677-8af6-4368-b886-e08707472a68" providerId="ADAL" clId="{A794DD19-DD38-4880-9ED6-9D44A44A5C48}" dt="2023-05-15T19:22:25.601" v="1221" actId="20577"/>
          <ac:spMkLst>
            <pc:docMk/>
            <pc:sldMk cId="3983818455" sldId="264"/>
            <ac:spMk id="2" creationId="{5D54BFC2-384B-4451-B270-E75B3610CDBA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7T12:41:09.797" v="18724" actId="2711"/>
        <pc:sldMkLst>
          <pc:docMk/>
          <pc:sldMk cId="1237100427" sldId="265"/>
        </pc:sldMkLst>
        <pc:spChg chg="mod">
          <ac:chgData name="Watson, Charles (Aurora)" userId="2bf06677-8af6-4368-b886-e08707472a68" providerId="ADAL" clId="{A794DD19-DD38-4880-9ED6-9D44A44A5C48}" dt="2023-05-15T19:23:19.112" v="1229" actId="20577"/>
          <ac:spMkLst>
            <pc:docMk/>
            <pc:sldMk cId="1237100427" sldId="265"/>
            <ac:spMk id="2" creationId="{A8E43335-533E-4392-A588-89C1FEDBB456}"/>
          </ac:spMkLst>
        </pc:spChg>
        <pc:spChg chg="mod">
          <ac:chgData name="Watson, Charles (Aurora)" userId="2bf06677-8af6-4368-b886-e08707472a68" providerId="ADAL" clId="{A794DD19-DD38-4880-9ED6-9D44A44A5C48}" dt="2023-05-17T12:41:09.797" v="18724" actId="2711"/>
          <ac:spMkLst>
            <pc:docMk/>
            <pc:sldMk cId="1237100427" sldId="265"/>
            <ac:spMk id="3" creationId="{DEC0B324-E0E3-497B-AF93-C9651933EACA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5T19:36:27.426" v="1936" actId="13926"/>
        <pc:sldMkLst>
          <pc:docMk/>
          <pc:sldMk cId="3952433526" sldId="266"/>
        </pc:sldMkLst>
        <pc:spChg chg="mod">
          <ac:chgData name="Watson, Charles (Aurora)" userId="2bf06677-8af6-4368-b886-e08707472a68" providerId="ADAL" clId="{A794DD19-DD38-4880-9ED6-9D44A44A5C48}" dt="2023-05-15T19:25:43.520" v="1432" actId="20577"/>
          <ac:spMkLst>
            <pc:docMk/>
            <pc:sldMk cId="3952433526" sldId="266"/>
            <ac:spMk id="2" creationId="{5326649A-ADD5-4A27-8236-B707291D27CD}"/>
          </ac:spMkLst>
        </pc:spChg>
        <pc:spChg chg="del mod">
          <ac:chgData name="Watson, Charles (Aurora)" userId="2bf06677-8af6-4368-b886-e08707472a68" providerId="ADAL" clId="{A794DD19-DD38-4880-9ED6-9D44A44A5C48}" dt="2023-05-15T19:25:31.120" v="1424" actId="478"/>
          <ac:spMkLst>
            <pc:docMk/>
            <pc:sldMk cId="3952433526" sldId="266"/>
            <ac:spMk id="3" creationId="{2E37E9A4-651D-456F-AF5F-D6E5CE0DA07A}"/>
          </ac:spMkLst>
        </pc:spChg>
        <pc:spChg chg="add del mod">
          <ac:chgData name="Watson, Charles (Aurora)" userId="2bf06677-8af6-4368-b886-e08707472a68" providerId="ADAL" clId="{A794DD19-DD38-4880-9ED6-9D44A44A5C48}" dt="2023-05-15T19:25:34.659" v="1425" actId="478"/>
          <ac:spMkLst>
            <pc:docMk/>
            <pc:sldMk cId="3952433526" sldId="266"/>
            <ac:spMk id="5" creationId="{5EAF9E5A-826A-449F-B5E6-93D031B59B36}"/>
          </ac:spMkLst>
        </pc:spChg>
        <pc:spChg chg="add mod">
          <ac:chgData name="Watson, Charles (Aurora)" userId="2bf06677-8af6-4368-b886-e08707472a68" providerId="ADAL" clId="{A794DD19-DD38-4880-9ED6-9D44A44A5C48}" dt="2023-05-15T19:36:27.426" v="1936" actId="13926"/>
          <ac:spMkLst>
            <pc:docMk/>
            <pc:sldMk cId="3952433526" sldId="266"/>
            <ac:spMk id="6" creationId="{7632804E-D85D-4D68-B794-6B20CBD2FB34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7T12:40:51.936" v="18722" actId="2711"/>
        <pc:sldMkLst>
          <pc:docMk/>
          <pc:sldMk cId="430935111" sldId="267"/>
        </pc:sldMkLst>
        <pc:spChg chg="mod">
          <ac:chgData name="Watson, Charles (Aurora)" userId="2bf06677-8af6-4368-b886-e08707472a68" providerId="ADAL" clId="{A794DD19-DD38-4880-9ED6-9D44A44A5C48}" dt="2023-05-15T19:36:36.119" v="1942" actId="20577"/>
          <ac:spMkLst>
            <pc:docMk/>
            <pc:sldMk cId="430935111" sldId="267"/>
            <ac:spMk id="2" creationId="{2AD17EA3-6FC0-4C0C-AEA9-668C433EC102}"/>
          </ac:spMkLst>
        </pc:spChg>
        <pc:spChg chg="mod">
          <ac:chgData name="Watson, Charles (Aurora)" userId="2bf06677-8af6-4368-b886-e08707472a68" providerId="ADAL" clId="{A794DD19-DD38-4880-9ED6-9D44A44A5C48}" dt="2023-05-17T12:40:51.936" v="18722" actId="2711"/>
          <ac:spMkLst>
            <pc:docMk/>
            <pc:sldMk cId="430935111" sldId="267"/>
            <ac:spMk id="3" creationId="{7A3D1935-C413-463F-8A66-FC3ED34DED2C}"/>
          </ac:spMkLst>
        </pc:spChg>
      </pc:sldChg>
      <pc:sldChg chg="addSp modSp new mod ord">
        <pc:chgData name="Watson, Charles (Aurora)" userId="2bf06677-8af6-4368-b886-e08707472a68" providerId="ADAL" clId="{A794DD19-DD38-4880-9ED6-9D44A44A5C48}" dt="2023-05-16T20:20:12.740" v="18469" actId="14100"/>
        <pc:sldMkLst>
          <pc:docMk/>
          <pc:sldMk cId="2262640881" sldId="268"/>
        </pc:sldMkLst>
        <pc:spChg chg="mod">
          <ac:chgData name="Watson, Charles (Aurora)" userId="2bf06677-8af6-4368-b886-e08707472a68" providerId="ADAL" clId="{A794DD19-DD38-4880-9ED6-9D44A44A5C48}" dt="2023-05-16T11:07:46.102" v="2937" actId="20577"/>
          <ac:spMkLst>
            <pc:docMk/>
            <pc:sldMk cId="2262640881" sldId="268"/>
            <ac:spMk id="2" creationId="{387A3A1A-7681-4789-B97C-C7FC6A99A5D1}"/>
          </ac:spMkLst>
        </pc:spChg>
        <pc:spChg chg="mod">
          <ac:chgData name="Watson, Charles (Aurora)" userId="2bf06677-8af6-4368-b886-e08707472a68" providerId="ADAL" clId="{A794DD19-DD38-4880-9ED6-9D44A44A5C48}" dt="2023-05-16T20:20:00.621" v="18467" actId="1076"/>
          <ac:spMkLst>
            <pc:docMk/>
            <pc:sldMk cId="2262640881" sldId="268"/>
            <ac:spMk id="3" creationId="{DE786FDA-C21E-4B3C-95EC-E9667A6E18A4}"/>
          </ac:spMkLst>
        </pc:spChg>
        <pc:spChg chg="add mod">
          <ac:chgData name="Watson, Charles (Aurora)" userId="2bf06677-8af6-4368-b886-e08707472a68" providerId="ADAL" clId="{A794DD19-DD38-4880-9ED6-9D44A44A5C48}" dt="2023-05-16T20:20:12.740" v="18469" actId="14100"/>
          <ac:spMkLst>
            <pc:docMk/>
            <pc:sldMk cId="2262640881" sldId="268"/>
            <ac:spMk id="4" creationId="{F9499562-781F-44EA-9656-3D31701FC6F2}"/>
          </ac:spMkLst>
        </pc:spChg>
        <pc:picChg chg="add mod">
          <ac:chgData name="Watson, Charles (Aurora)" userId="2bf06677-8af6-4368-b886-e08707472a68" providerId="ADAL" clId="{A794DD19-DD38-4880-9ED6-9D44A44A5C48}" dt="2023-05-16T11:12:15.407" v="3499" actId="1076"/>
          <ac:picMkLst>
            <pc:docMk/>
            <pc:sldMk cId="2262640881" sldId="268"/>
            <ac:picMk id="1026" creationId="{DE5865E4-4465-4EB2-BC71-0DDEC912B94F}"/>
          </ac:picMkLst>
        </pc:picChg>
      </pc:sldChg>
      <pc:sldChg chg="modSp new mod ord">
        <pc:chgData name="Watson, Charles (Aurora)" userId="2bf06677-8af6-4368-b886-e08707472a68" providerId="ADAL" clId="{A794DD19-DD38-4880-9ED6-9D44A44A5C48}" dt="2023-05-17T13:27:54.078" v="19100" actId="20577"/>
        <pc:sldMkLst>
          <pc:docMk/>
          <pc:sldMk cId="1184997224" sldId="269"/>
        </pc:sldMkLst>
        <pc:spChg chg="mod">
          <ac:chgData name="Watson, Charles (Aurora)" userId="2bf06677-8af6-4368-b886-e08707472a68" providerId="ADAL" clId="{A794DD19-DD38-4880-9ED6-9D44A44A5C48}" dt="2023-05-16T20:20:54.378" v="18491" actId="20577"/>
          <ac:spMkLst>
            <pc:docMk/>
            <pc:sldMk cId="1184997224" sldId="269"/>
            <ac:spMk id="2" creationId="{35DC82C3-8DA7-43DF-83C3-C6A48ABAB1A4}"/>
          </ac:spMkLst>
        </pc:spChg>
        <pc:spChg chg="mod">
          <ac:chgData name="Watson, Charles (Aurora)" userId="2bf06677-8af6-4368-b886-e08707472a68" providerId="ADAL" clId="{A794DD19-DD38-4880-9ED6-9D44A44A5C48}" dt="2023-05-17T13:27:54.078" v="19100" actId="20577"/>
          <ac:spMkLst>
            <pc:docMk/>
            <pc:sldMk cId="1184997224" sldId="269"/>
            <ac:spMk id="3" creationId="{B5A9D403-BA22-4FE3-B85A-4EAF3B7DD300}"/>
          </ac:spMkLst>
        </pc:spChg>
      </pc:sldChg>
      <pc:sldChg chg="modSp add mod">
        <pc:chgData name="Watson, Charles (Aurora)" userId="2bf06677-8af6-4368-b886-e08707472a68" providerId="ADAL" clId="{A794DD19-DD38-4880-9ED6-9D44A44A5C48}" dt="2023-05-16T18:41:41.389" v="14074" actId="20577"/>
        <pc:sldMkLst>
          <pc:docMk/>
          <pc:sldMk cId="3934977916" sldId="270"/>
        </pc:sldMkLst>
        <pc:spChg chg="mod">
          <ac:chgData name="Watson, Charles (Aurora)" userId="2bf06677-8af6-4368-b886-e08707472a68" providerId="ADAL" clId="{A794DD19-DD38-4880-9ED6-9D44A44A5C48}" dt="2023-05-16T18:36:19.040" v="13418" actId="20577"/>
          <ac:spMkLst>
            <pc:docMk/>
            <pc:sldMk cId="3934977916" sldId="270"/>
            <ac:spMk id="2" creationId="{CFB8872C-3E68-48F8-916A-31529E39FF73}"/>
          </ac:spMkLst>
        </pc:spChg>
        <pc:spChg chg="mod">
          <ac:chgData name="Watson, Charles (Aurora)" userId="2bf06677-8af6-4368-b886-e08707472a68" providerId="ADAL" clId="{A794DD19-DD38-4880-9ED6-9D44A44A5C48}" dt="2023-05-16T18:41:41.389" v="14074" actId="20577"/>
          <ac:spMkLst>
            <pc:docMk/>
            <pc:sldMk cId="3934977916" sldId="270"/>
            <ac:spMk id="3" creationId="{7C7640F4-485F-4237-9D0B-4BE025E43D58}"/>
          </ac:spMkLst>
        </pc:spChg>
      </pc:sldChg>
      <pc:sldChg chg="modSp new del mod">
        <pc:chgData name="Watson, Charles (Aurora)" userId="2bf06677-8af6-4368-b886-e08707472a68" providerId="ADAL" clId="{A794DD19-DD38-4880-9ED6-9D44A44A5C48}" dt="2023-05-16T18:35:48.971" v="13382" actId="2696"/>
        <pc:sldMkLst>
          <pc:docMk/>
          <pc:sldMk cId="4062355424" sldId="270"/>
        </pc:sldMkLst>
        <pc:spChg chg="mod">
          <ac:chgData name="Watson, Charles (Aurora)" userId="2bf06677-8af6-4368-b886-e08707472a68" providerId="ADAL" clId="{A794DD19-DD38-4880-9ED6-9D44A44A5C48}" dt="2023-05-16T12:38:54.541" v="5400" actId="20577"/>
          <ac:spMkLst>
            <pc:docMk/>
            <pc:sldMk cId="4062355424" sldId="270"/>
            <ac:spMk id="2" creationId="{CFB8872C-3E68-48F8-916A-31529E39FF73}"/>
          </ac:spMkLst>
        </pc:spChg>
        <pc:spChg chg="mod">
          <ac:chgData name="Watson, Charles (Aurora)" userId="2bf06677-8af6-4368-b886-e08707472a68" providerId="ADAL" clId="{A794DD19-DD38-4880-9ED6-9D44A44A5C48}" dt="2023-05-16T18:35:35.655" v="13381" actId="6549"/>
          <ac:spMkLst>
            <pc:docMk/>
            <pc:sldMk cId="4062355424" sldId="270"/>
            <ac:spMk id="3" creationId="{7C7640F4-485F-4237-9D0B-4BE025E43D58}"/>
          </ac:spMkLst>
        </pc:spChg>
      </pc:sldChg>
      <pc:sldChg chg="modSp new del mod">
        <pc:chgData name="Watson, Charles (Aurora)" userId="2bf06677-8af6-4368-b886-e08707472a68" providerId="ADAL" clId="{A794DD19-DD38-4880-9ED6-9D44A44A5C48}" dt="2023-05-16T15:05:11.477" v="9200" actId="2696"/>
        <pc:sldMkLst>
          <pc:docMk/>
          <pc:sldMk cId="1061611333" sldId="271"/>
        </pc:sldMkLst>
        <pc:spChg chg="mod">
          <ac:chgData name="Watson, Charles (Aurora)" userId="2bf06677-8af6-4368-b886-e08707472a68" providerId="ADAL" clId="{A794DD19-DD38-4880-9ED6-9D44A44A5C48}" dt="2023-05-16T12:54:30.955" v="5990" actId="20577"/>
          <ac:spMkLst>
            <pc:docMk/>
            <pc:sldMk cId="1061611333" sldId="271"/>
            <ac:spMk id="2" creationId="{60BBE74F-ACB2-4899-A666-FE8156FBBAA0}"/>
          </ac:spMkLst>
        </pc:spChg>
        <pc:spChg chg="mod">
          <ac:chgData name="Watson, Charles (Aurora)" userId="2bf06677-8af6-4368-b886-e08707472a68" providerId="ADAL" clId="{A794DD19-DD38-4880-9ED6-9D44A44A5C48}" dt="2023-05-16T13:19:17.842" v="6703" actId="113"/>
          <ac:spMkLst>
            <pc:docMk/>
            <pc:sldMk cId="1061611333" sldId="271"/>
            <ac:spMk id="3" creationId="{30755193-696A-47F3-B761-ED357297203C}"/>
          </ac:spMkLst>
        </pc:spChg>
      </pc:sldChg>
      <pc:sldChg chg="modSp add mod">
        <pc:chgData name="Watson, Charles (Aurora)" userId="2bf06677-8af6-4368-b886-e08707472a68" providerId="ADAL" clId="{A794DD19-DD38-4880-9ED6-9D44A44A5C48}" dt="2023-05-16T19:56:52.328" v="17238" actId="2711"/>
        <pc:sldMkLst>
          <pc:docMk/>
          <pc:sldMk cId="4115397401" sldId="271"/>
        </pc:sldMkLst>
        <pc:spChg chg="mod">
          <ac:chgData name="Watson, Charles (Aurora)" userId="2bf06677-8af6-4368-b886-e08707472a68" providerId="ADAL" clId="{A794DD19-DD38-4880-9ED6-9D44A44A5C48}" dt="2023-05-16T19:56:52.328" v="17238" actId="2711"/>
          <ac:spMkLst>
            <pc:docMk/>
            <pc:sldMk cId="4115397401" sldId="271"/>
            <ac:spMk id="3" creationId="{30755193-696A-47F3-B761-ED357297203C}"/>
          </ac:spMkLst>
        </pc:spChg>
      </pc:sldChg>
      <pc:sldChg chg="modSp add del mod">
        <pc:chgData name="Watson, Charles (Aurora)" userId="2bf06677-8af6-4368-b886-e08707472a68" providerId="ADAL" clId="{A794DD19-DD38-4880-9ED6-9D44A44A5C48}" dt="2023-05-16T13:19:45.800" v="6716" actId="2696"/>
        <pc:sldMkLst>
          <pc:docMk/>
          <pc:sldMk cId="784308885" sldId="272"/>
        </pc:sldMkLst>
        <pc:spChg chg="mod">
          <ac:chgData name="Watson, Charles (Aurora)" userId="2bf06677-8af6-4368-b886-e08707472a68" providerId="ADAL" clId="{A794DD19-DD38-4880-9ED6-9D44A44A5C48}" dt="2023-05-16T13:19:41.797" v="6715" actId="20577"/>
          <ac:spMkLst>
            <pc:docMk/>
            <pc:sldMk cId="784308885" sldId="272"/>
            <ac:spMk id="3" creationId="{30755193-696A-47F3-B761-ED357297203C}"/>
          </ac:spMkLst>
        </pc:spChg>
      </pc:sldChg>
      <pc:sldChg chg="modSp new del mod">
        <pc:chgData name="Watson, Charles (Aurora)" userId="2bf06677-8af6-4368-b886-e08707472a68" providerId="ADAL" clId="{A794DD19-DD38-4880-9ED6-9D44A44A5C48}" dt="2023-05-16T15:05:11.477" v="9200" actId="2696"/>
        <pc:sldMkLst>
          <pc:docMk/>
          <pc:sldMk cId="2466171059" sldId="272"/>
        </pc:sldMkLst>
        <pc:spChg chg="mod">
          <ac:chgData name="Watson, Charles (Aurora)" userId="2bf06677-8af6-4368-b886-e08707472a68" providerId="ADAL" clId="{A794DD19-DD38-4880-9ED6-9D44A44A5C48}" dt="2023-05-16T13:20:01.563" v="6718"/>
          <ac:spMkLst>
            <pc:docMk/>
            <pc:sldMk cId="2466171059" sldId="272"/>
            <ac:spMk id="2" creationId="{57812818-E627-48C6-8A37-1E6F09961838}"/>
          </ac:spMkLst>
        </pc:spChg>
        <pc:spChg chg="mod">
          <ac:chgData name="Watson, Charles (Aurora)" userId="2bf06677-8af6-4368-b886-e08707472a68" providerId="ADAL" clId="{A794DD19-DD38-4880-9ED6-9D44A44A5C48}" dt="2023-05-16T13:24:26.916" v="7627" actId="20577"/>
          <ac:spMkLst>
            <pc:docMk/>
            <pc:sldMk cId="2466171059" sldId="272"/>
            <ac:spMk id="3" creationId="{0C092648-7227-4A68-A10A-748481888344}"/>
          </ac:spMkLst>
        </pc:spChg>
      </pc:sldChg>
      <pc:sldChg chg="add">
        <pc:chgData name="Watson, Charles (Aurora)" userId="2bf06677-8af6-4368-b886-e08707472a68" providerId="ADAL" clId="{A794DD19-DD38-4880-9ED6-9D44A44A5C48}" dt="2023-05-16T15:05:21.007" v="9201"/>
        <pc:sldMkLst>
          <pc:docMk/>
          <pc:sldMk cId="2921143243" sldId="272"/>
        </pc:sldMkLst>
      </pc:sldChg>
      <pc:sldChg chg="addSp delSp modSp new del mod modClrScheme chgLayout">
        <pc:chgData name="Watson, Charles (Aurora)" userId="2bf06677-8af6-4368-b886-e08707472a68" providerId="ADAL" clId="{A794DD19-DD38-4880-9ED6-9D44A44A5C48}" dt="2023-05-16T14:57:52.331" v="8849" actId="47"/>
        <pc:sldMkLst>
          <pc:docMk/>
          <pc:sldMk cId="3580313228" sldId="273"/>
        </pc:sldMkLst>
        <pc:spChg chg="del mod">
          <ac:chgData name="Watson, Charles (Aurora)" userId="2bf06677-8af6-4368-b886-e08707472a68" providerId="ADAL" clId="{A794DD19-DD38-4880-9ED6-9D44A44A5C48}" dt="2023-05-16T14:55:51.853" v="8828" actId="478"/>
          <ac:spMkLst>
            <pc:docMk/>
            <pc:sldMk cId="3580313228" sldId="273"/>
            <ac:spMk id="2" creationId="{D11ACC18-4A8D-4C34-8DFD-8C31FF4D7746}"/>
          </ac:spMkLst>
        </pc:spChg>
        <pc:spChg chg="mod">
          <ac:chgData name="Watson, Charles (Aurora)" userId="2bf06677-8af6-4368-b886-e08707472a68" providerId="ADAL" clId="{A794DD19-DD38-4880-9ED6-9D44A44A5C48}" dt="2023-05-16T14:54:10.058" v="8826" actId="1076"/>
          <ac:spMkLst>
            <pc:docMk/>
            <pc:sldMk cId="3580313228" sldId="273"/>
            <ac:spMk id="3" creationId="{84DF0916-1A16-437E-A068-52896485BBCF}"/>
          </ac:spMkLst>
        </pc:spChg>
        <pc:spChg chg="add del mod">
          <ac:chgData name="Watson, Charles (Aurora)" userId="2bf06677-8af6-4368-b886-e08707472a68" providerId="ADAL" clId="{A794DD19-DD38-4880-9ED6-9D44A44A5C48}" dt="2023-05-16T14:56:01.146" v="8833" actId="478"/>
          <ac:spMkLst>
            <pc:docMk/>
            <pc:sldMk cId="3580313228" sldId="273"/>
            <ac:spMk id="5" creationId="{2AB64734-27EB-4CF3-81E4-3ADA48B91027}"/>
          </ac:spMkLst>
        </pc:spChg>
        <pc:spChg chg="add del mod">
          <ac:chgData name="Watson, Charles (Aurora)" userId="2bf06677-8af6-4368-b886-e08707472a68" providerId="ADAL" clId="{A794DD19-DD38-4880-9ED6-9D44A44A5C48}" dt="2023-05-16T14:55:56.379" v="8830"/>
          <ac:spMkLst>
            <pc:docMk/>
            <pc:sldMk cId="3580313228" sldId="273"/>
            <ac:spMk id="7" creationId="{4A32358D-9F79-4A2F-9A71-D74063B104EC}"/>
          </ac:spMkLst>
        </pc:spChg>
        <pc:spChg chg="add del mod">
          <ac:chgData name="Watson, Charles (Aurora)" userId="2bf06677-8af6-4368-b886-e08707472a68" providerId="ADAL" clId="{A794DD19-DD38-4880-9ED6-9D44A44A5C48}" dt="2023-05-16T14:56:02.994" v="8834" actId="478"/>
          <ac:spMkLst>
            <pc:docMk/>
            <pc:sldMk cId="3580313228" sldId="273"/>
            <ac:spMk id="8" creationId="{126A0FD7-941E-4E1C-A58A-B12831D5BE92}"/>
          </ac:spMkLst>
        </pc:spChg>
        <pc:spChg chg="add del mod">
          <ac:chgData name="Watson, Charles (Aurora)" userId="2bf06677-8af6-4368-b886-e08707472a68" providerId="ADAL" clId="{A794DD19-DD38-4880-9ED6-9D44A44A5C48}" dt="2023-05-16T14:56:13.314" v="8836" actId="478"/>
          <ac:spMkLst>
            <pc:docMk/>
            <pc:sldMk cId="3580313228" sldId="273"/>
            <ac:spMk id="10" creationId="{1022AAF5-099F-4F2E-95C5-A57BAD68FD3D}"/>
          </ac:spMkLst>
        </pc:spChg>
        <pc:spChg chg="add del mod">
          <ac:chgData name="Watson, Charles (Aurora)" userId="2bf06677-8af6-4368-b886-e08707472a68" providerId="ADAL" clId="{A794DD19-DD38-4880-9ED6-9D44A44A5C48}" dt="2023-05-16T14:56:15.184" v="8837" actId="478"/>
          <ac:spMkLst>
            <pc:docMk/>
            <pc:sldMk cId="3580313228" sldId="273"/>
            <ac:spMk id="11" creationId="{CDDB304A-BAF7-445F-BFDC-D7A8976E78D0}"/>
          </ac:spMkLst>
        </pc:spChg>
        <pc:spChg chg="add mod">
          <ac:chgData name="Watson, Charles (Aurora)" userId="2bf06677-8af6-4368-b886-e08707472a68" providerId="ADAL" clId="{A794DD19-DD38-4880-9ED6-9D44A44A5C48}" dt="2023-05-16T14:56:15.778" v="8838"/>
          <ac:spMkLst>
            <pc:docMk/>
            <pc:sldMk cId="3580313228" sldId="273"/>
            <ac:spMk id="13" creationId="{6F92C674-F7FB-453D-B155-E787C272C8C9}"/>
          </ac:spMkLst>
        </pc:spChg>
        <pc:picChg chg="add mod">
          <ac:chgData name="Watson, Charles (Aurora)" userId="2bf06677-8af6-4368-b886-e08707472a68" providerId="ADAL" clId="{A794DD19-DD38-4880-9ED6-9D44A44A5C48}" dt="2023-05-16T14:47:15.088" v="8352" actId="1076"/>
          <ac:picMkLst>
            <pc:docMk/>
            <pc:sldMk cId="3580313228" sldId="273"/>
            <ac:picMk id="2050" creationId="{DDE68CA8-8126-4B76-870C-E9CA99EB0358}"/>
          </ac:picMkLst>
        </pc:picChg>
      </pc:sldChg>
      <pc:sldChg chg="new del">
        <pc:chgData name="Watson, Charles (Aurora)" userId="2bf06677-8af6-4368-b886-e08707472a68" providerId="ADAL" clId="{A794DD19-DD38-4880-9ED6-9D44A44A5C48}" dt="2023-05-16T14:57:25.538" v="8841" actId="2696"/>
        <pc:sldMkLst>
          <pc:docMk/>
          <pc:sldMk cId="845813340" sldId="274"/>
        </pc:sldMkLst>
      </pc:sldChg>
      <pc:sldChg chg="addSp modSp new del mod ord">
        <pc:chgData name="Watson, Charles (Aurora)" userId="2bf06677-8af6-4368-b886-e08707472a68" providerId="ADAL" clId="{A794DD19-DD38-4880-9ED6-9D44A44A5C48}" dt="2023-05-16T15:05:11.477" v="9200" actId="2696"/>
        <pc:sldMkLst>
          <pc:docMk/>
          <pc:sldMk cId="984463373" sldId="274"/>
        </pc:sldMkLst>
        <pc:spChg chg="mod">
          <ac:chgData name="Watson, Charles (Aurora)" userId="2bf06677-8af6-4368-b886-e08707472a68" providerId="ADAL" clId="{A794DD19-DD38-4880-9ED6-9D44A44A5C48}" dt="2023-05-16T14:57:57.454" v="8850"/>
          <ac:spMkLst>
            <pc:docMk/>
            <pc:sldMk cId="984463373" sldId="274"/>
            <ac:spMk id="2" creationId="{4AE35793-276A-49C7-A6D3-1236907E54D0}"/>
          </ac:spMkLst>
        </pc:spChg>
        <pc:spChg chg="mod">
          <ac:chgData name="Watson, Charles (Aurora)" userId="2bf06677-8af6-4368-b886-e08707472a68" providerId="ADAL" clId="{A794DD19-DD38-4880-9ED6-9D44A44A5C48}" dt="2023-05-16T14:57:44.945" v="8847" actId="1076"/>
          <ac:spMkLst>
            <pc:docMk/>
            <pc:sldMk cId="984463373" sldId="274"/>
            <ac:spMk id="3" creationId="{48232E13-31F0-4D14-9E49-C83F08EA1C40}"/>
          </ac:spMkLst>
        </pc:spChg>
        <pc:picChg chg="add mod">
          <ac:chgData name="Watson, Charles (Aurora)" userId="2bf06677-8af6-4368-b886-e08707472a68" providerId="ADAL" clId="{A794DD19-DD38-4880-9ED6-9D44A44A5C48}" dt="2023-05-16T14:57:49.160" v="8848"/>
          <ac:picMkLst>
            <pc:docMk/>
            <pc:sldMk cId="984463373" sldId="274"/>
            <ac:picMk id="4" creationId="{955CBCEB-F4C3-48C9-B6D8-89514257D49B}"/>
          </ac:picMkLst>
        </pc:picChg>
      </pc:sldChg>
      <pc:sldChg chg="add">
        <pc:chgData name="Watson, Charles (Aurora)" userId="2bf06677-8af6-4368-b886-e08707472a68" providerId="ADAL" clId="{A794DD19-DD38-4880-9ED6-9D44A44A5C48}" dt="2023-05-16T15:05:21.007" v="9201"/>
        <pc:sldMkLst>
          <pc:docMk/>
          <pc:sldMk cId="1718571123" sldId="274"/>
        </pc:sldMkLst>
      </pc:sldChg>
      <pc:sldChg chg="new del">
        <pc:chgData name="Watson, Charles (Aurora)" userId="2bf06677-8af6-4368-b886-e08707472a68" providerId="ADAL" clId="{A794DD19-DD38-4880-9ED6-9D44A44A5C48}" dt="2023-05-16T14:57:15.805" v="8839" actId="2696"/>
        <pc:sldMkLst>
          <pc:docMk/>
          <pc:sldMk cId="2865027658" sldId="274"/>
        </pc:sldMkLst>
      </pc:sldChg>
      <pc:sldChg chg="modSp new del mod">
        <pc:chgData name="Watson, Charles (Aurora)" userId="2bf06677-8af6-4368-b886-e08707472a68" providerId="ADAL" clId="{A794DD19-DD38-4880-9ED6-9D44A44A5C48}" dt="2023-05-16T15:05:11.477" v="9200" actId="2696"/>
        <pc:sldMkLst>
          <pc:docMk/>
          <pc:sldMk cId="1117719746" sldId="275"/>
        </pc:sldMkLst>
        <pc:spChg chg="mod">
          <ac:chgData name="Watson, Charles (Aurora)" userId="2bf06677-8af6-4368-b886-e08707472a68" providerId="ADAL" clId="{A794DD19-DD38-4880-9ED6-9D44A44A5C48}" dt="2023-05-16T14:58:08.798" v="8852"/>
          <ac:spMkLst>
            <pc:docMk/>
            <pc:sldMk cId="1117719746" sldId="275"/>
            <ac:spMk id="2" creationId="{0B20213E-2246-49D8-8608-83B6561941C2}"/>
          </ac:spMkLst>
        </pc:spChg>
        <pc:spChg chg="mod">
          <ac:chgData name="Watson, Charles (Aurora)" userId="2bf06677-8af6-4368-b886-e08707472a68" providerId="ADAL" clId="{A794DD19-DD38-4880-9ED6-9D44A44A5C48}" dt="2023-05-16T15:02:07.746" v="9112" actId="20577"/>
          <ac:spMkLst>
            <pc:docMk/>
            <pc:sldMk cId="1117719746" sldId="275"/>
            <ac:spMk id="3" creationId="{D35CA4C7-C218-4D58-B664-71CA06C448EE}"/>
          </ac:spMkLst>
        </pc:spChg>
      </pc:sldChg>
      <pc:sldChg chg="modSp add mod">
        <pc:chgData name="Watson, Charles (Aurora)" userId="2bf06677-8af6-4368-b886-e08707472a68" providerId="ADAL" clId="{A794DD19-DD38-4880-9ED6-9D44A44A5C48}" dt="2023-05-16T18:51:50.311" v="15492" actId="255"/>
        <pc:sldMkLst>
          <pc:docMk/>
          <pc:sldMk cId="1625216505" sldId="275"/>
        </pc:sldMkLst>
        <pc:spChg chg="mod">
          <ac:chgData name="Watson, Charles (Aurora)" userId="2bf06677-8af6-4368-b886-e08707472a68" providerId="ADAL" clId="{A794DD19-DD38-4880-9ED6-9D44A44A5C48}" dt="2023-05-16T18:51:50.311" v="15492" actId="255"/>
          <ac:spMkLst>
            <pc:docMk/>
            <pc:sldMk cId="1625216505" sldId="275"/>
            <ac:spMk id="3" creationId="{D35CA4C7-C218-4D58-B664-71CA06C448EE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6T15:25:53.739" v="9509" actId="14100"/>
        <pc:sldMkLst>
          <pc:docMk/>
          <pc:sldMk cId="3639557152" sldId="276"/>
        </pc:sldMkLst>
        <pc:spChg chg="mod">
          <ac:chgData name="Watson, Charles (Aurora)" userId="2bf06677-8af6-4368-b886-e08707472a68" providerId="ADAL" clId="{A794DD19-DD38-4880-9ED6-9D44A44A5C48}" dt="2023-05-16T15:05:52.940" v="9211" actId="20577"/>
          <ac:spMkLst>
            <pc:docMk/>
            <pc:sldMk cId="3639557152" sldId="276"/>
            <ac:spMk id="2" creationId="{753E4CA7-E0B5-419C-95E1-3A1D7C3CF839}"/>
          </ac:spMkLst>
        </pc:spChg>
        <pc:spChg chg="mod">
          <ac:chgData name="Watson, Charles (Aurora)" userId="2bf06677-8af6-4368-b886-e08707472a68" providerId="ADAL" clId="{A794DD19-DD38-4880-9ED6-9D44A44A5C48}" dt="2023-05-16T15:25:53.739" v="9509" actId="14100"/>
          <ac:spMkLst>
            <pc:docMk/>
            <pc:sldMk cId="3639557152" sldId="276"/>
            <ac:spMk id="3" creationId="{5DF85FB9-CB5C-472F-9E6F-5A3F4FB00F7A}"/>
          </ac:spMkLst>
        </pc:spChg>
      </pc:sldChg>
      <pc:sldChg chg="addSp modSp new mod">
        <pc:chgData name="Watson, Charles (Aurora)" userId="2bf06677-8af6-4368-b886-e08707472a68" providerId="ADAL" clId="{A794DD19-DD38-4880-9ED6-9D44A44A5C48}" dt="2023-05-17T11:57:14.155" v="18705" actId="20577"/>
        <pc:sldMkLst>
          <pc:docMk/>
          <pc:sldMk cId="82408756" sldId="277"/>
        </pc:sldMkLst>
        <pc:spChg chg="mod">
          <ac:chgData name="Watson, Charles (Aurora)" userId="2bf06677-8af6-4368-b886-e08707472a68" providerId="ADAL" clId="{A794DD19-DD38-4880-9ED6-9D44A44A5C48}" dt="2023-05-16T15:13:16.696" v="9286" actId="20577"/>
          <ac:spMkLst>
            <pc:docMk/>
            <pc:sldMk cId="82408756" sldId="277"/>
            <ac:spMk id="2" creationId="{60BC334D-6C95-4F22-AC42-0C4663AF35D8}"/>
          </ac:spMkLst>
        </pc:spChg>
        <pc:spChg chg="mod">
          <ac:chgData name="Watson, Charles (Aurora)" userId="2bf06677-8af6-4368-b886-e08707472a68" providerId="ADAL" clId="{A794DD19-DD38-4880-9ED6-9D44A44A5C48}" dt="2023-05-17T11:57:14.155" v="18705" actId="20577"/>
          <ac:spMkLst>
            <pc:docMk/>
            <pc:sldMk cId="82408756" sldId="277"/>
            <ac:spMk id="3" creationId="{A12E6EB2-91D5-4809-82C6-40A88A4ED4DF}"/>
          </ac:spMkLst>
        </pc:spChg>
        <pc:picChg chg="add mod">
          <ac:chgData name="Watson, Charles (Aurora)" userId="2bf06677-8af6-4368-b886-e08707472a68" providerId="ADAL" clId="{A794DD19-DD38-4880-9ED6-9D44A44A5C48}" dt="2023-05-16T16:11:40.899" v="9587" actId="1076"/>
          <ac:picMkLst>
            <pc:docMk/>
            <pc:sldMk cId="82408756" sldId="277"/>
            <ac:picMk id="5" creationId="{19C93526-B10D-4158-848D-868049F280BF}"/>
          </ac:picMkLst>
        </pc:picChg>
        <pc:picChg chg="add mod">
          <ac:chgData name="Watson, Charles (Aurora)" userId="2bf06677-8af6-4368-b886-e08707472a68" providerId="ADAL" clId="{A794DD19-DD38-4880-9ED6-9D44A44A5C48}" dt="2023-05-16T16:11:42.757" v="9588" actId="1076"/>
          <ac:picMkLst>
            <pc:docMk/>
            <pc:sldMk cId="82408756" sldId="277"/>
            <ac:picMk id="7" creationId="{F5BABAA0-99B5-454D-86CF-7500901F5B0E}"/>
          </ac:picMkLst>
        </pc:picChg>
      </pc:sldChg>
      <pc:sldChg chg="modSp add mod">
        <pc:chgData name="Watson, Charles (Aurora)" userId="2bf06677-8af6-4368-b886-e08707472a68" providerId="ADAL" clId="{A794DD19-DD38-4880-9ED6-9D44A44A5C48}" dt="2023-05-16T15:25:27.595" v="9504"/>
        <pc:sldMkLst>
          <pc:docMk/>
          <pc:sldMk cId="963797753" sldId="278"/>
        </pc:sldMkLst>
        <pc:spChg chg="mod">
          <ac:chgData name="Watson, Charles (Aurora)" userId="2bf06677-8af6-4368-b886-e08707472a68" providerId="ADAL" clId="{A794DD19-DD38-4880-9ED6-9D44A44A5C48}" dt="2023-05-16T15:25:27.595" v="9504"/>
          <ac:spMkLst>
            <pc:docMk/>
            <pc:sldMk cId="963797753" sldId="278"/>
            <ac:spMk id="3" creationId="{5DF85FB9-CB5C-472F-9E6F-5A3F4FB00F7A}"/>
          </ac:spMkLst>
        </pc:spChg>
      </pc:sldChg>
      <pc:sldChg chg="modSp add mod">
        <pc:chgData name="Watson, Charles (Aurora)" userId="2bf06677-8af6-4368-b886-e08707472a68" providerId="ADAL" clId="{A794DD19-DD38-4880-9ED6-9D44A44A5C48}" dt="2023-05-16T15:28:10.679" v="9515" actId="255"/>
        <pc:sldMkLst>
          <pc:docMk/>
          <pc:sldMk cId="198969714" sldId="279"/>
        </pc:sldMkLst>
        <pc:spChg chg="mod">
          <ac:chgData name="Watson, Charles (Aurora)" userId="2bf06677-8af6-4368-b886-e08707472a68" providerId="ADAL" clId="{A794DD19-DD38-4880-9ED6-9D44A44A5C48}" dt="2023-05-16T15:28:10.679" v="9515" actId="255"/>
          <ac:spMkLst>
            <pc:docMk/>
            <pc:sldMk cId="198969714" sldId="279"/>
            <ac:spMk id="3" creationId="{5DF85FB9-CB5C-472F-9E6F-5A3F4FB00F7A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7T12:40:33.315" v="18720" actId="113"/>
        <pc:sldMkLst>
          <pc:docMk/>
          <pc:sldMk cId="3179617882" sldId="280"/>
        </pc:sldMkLst>
        <pc:spChg chg="mod">
          <ac:chgData name="Watson, Charles (Aurora)" userId="2bf06677-8af6-4368-b886-e08707472a68" providerId="ADAL" clId="{A794DD19-DD38-4880-9ED6-9D44A44A5C48}" dt="2023-05-16T16:15:39.086" v="9769" actId="20577"/>
          <ac:spMkLst>
            <pc:docMk/>
            <pc:sldMk cId="3179617882" sldId="280"/>
            <ac:spMk id="2" creationId="{A2F74AC2-5921-4F0E-B55E-A119928CFDB2}"/>
          </ac:spMkLst>
        </pc:spChg>
        <pc:spChg chg="mod">
          <ac:chgData name="Watson, Charles (Aurora)" userId="2bf06677-8af6-4368-b886-e08707472a68" providerId="ADAL" clId="{A794DD19-DD38-4880-9ED6-9D44A44A5C48}" dt="2023-05-17T12:40:33.315" v="18720" actId="113"/>
          <ac:spMkLst>
            <pc:docMk/>
            <pc:sldMk cId="3179617882" sldId="280"/>
            <ac:spMk id="3" creationId="{60FEC8E1-47BC-423C-A631-2E48A39E1399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7T12:40:20.175" v="18718" actId="113"/>
        <pc:sldMkLst>
          <pc:docMk/>
          <pc:sldMk cId="1897803385" sldId="281"/>
        </pc:sldMkLst>
        <pc:spChg chg="mod">
          <ac:chgData name="Watson, Charles (Aurora)" userId="2bf06677-8af6-4368-b886-e08707472a68" providerId="ADAL" clId="{A794DD19-DD38-4880-9ED6-9D44A44A5C48}" dt="2023-05-16T16:35:00.874" v="10372" actId="20577"/>
          <ac:spMkLst>
            <pc:docMk/>
            <pc:sldMk cId="1897803385" sldId="281"/>
            <ac:spMk id="2" creationId="{892B6F86-ECFD-47A4-B6B5-2E7B39D188E2}"/>
          </ac:spMkLst>
        </pc:spChg>
        <pc:spChg chg="mod">
          <ac:chgData name="Watson, Charles (Aurora)" userId="2bf06677-8af6-4368-b886-e08707472a68" providerId="ADAL" clId="{A794DD19-DD38-4880-9ED6-9D44A44A5C48}" dt="2023-05-17T12:40:20.175" v="18718" actId="113"/>
          <ac:spMkLst>
            <pc:docMk/>
            <pc:sldMk cId="1897803385" sldId="281"/>
            <ac:spMk id="3" creationId="{84C3C3AE-2477-482B-B2E7-58627146A2F6}"/>
          </ac:spMkLst>
        </pc:spChg>
      </pc:sldChg>
      <pc:sldChg chg="modSp add mod ord">
        <pc:chgData name="Watson, Charles (Aurora)" userId="2bf06677-8af6-4368-b886-e08707472a68" providerId="ADAL" clId="{A794DD19-DD38-4880-9ED6-9D44A44A5C48}" dt="2023-05-16T16:29:31.588" v="10232" actId="13926"/>
        <pc:sldMkLst>
          <pc:docMk/>
          <pc:sldMk cId="1510689426" sldId="282"/>
        </pc:sldMkLst>
        <pc:spChg chg="mod">
          <ac:chgData name="Watson, Charles (Aurora)" userId="2bf06677-8af6-4368-b886-e08707472a68" providerId="ADAL" clId="{A794DD19-DD38-4880-9ED6-9D44A44A5C48}" dt="2023-05-16T16:28:58.988" v="10227" actId="20577"/>
          <ac:spMkLst>
            <pc:docMk/>
            <pc:sldMk cId="1510689426" sldId="282"/>
            <ac:spMk id="2" creationId="{753E4CA7-E0B5-419C-95E1-3A1D7C3CF839}"/>
          </ac:spMkLst>
        </pc:spChg>
        <pc:spChg chg="mod">
          <ac:chgData name="Watson, Charles (Aurora)" userId="2bf06677-8af6-4368-b886-e08707472a68" providerId="ADAL" clId="{A794DD19-DD38-4880-9ED6-9D44A44A5C48}" dt="2023-05-16T16:29:31.588" v="10232" actId="13926"/>
          <ac:spMkLst>
            <pc:docMk/>
            <pc:sldMk cId="1510689426" sldId="282"/>
            <ac:spMk id="3" creationId="{5DF85FB9-CB5C-472F-9E6F-5A3F4FB00F7A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6T16:47:40.385" v="10803" actId="1076"/>
        <pc:sldMkLst>
          <pc:docMk/>
          <pc:sldMk cId="1990509940" sldId="283"/>
        </pc:sldMkLst>
        <pc:spChg chg="mod">
          <ac:chgData name="Watson, Charles (Aurora)" userId="2bf06677-8af6-4368-b886-e08707472a68" providerId="ADAL" clId="{A794DD19-DD38-4880-9ED6-9D44A44A5C48}" dt="2023-05-16T16:42:08.617" v="10747" actId="20577"/>
          <ac:spMkLst>
            <pc:docMk/>
            <pc:sldMk cId="1990509940" sldId="283"/>
            <ac:spMk id="2" creationId="{D353AFF4-CAF1-4FA3-B754-F11CC8BA81C5}"/>
          </ac:spMkLst>
        </pc:spChg>
        <pc:spChg chg="del mod">
          <ac:chgData name="Watson, Charles (Aurora)" userId="2bf06677-8af6-4368-b886-e08707472a68" providerId="ADAL" clId="{A794DD19-DD38-4880-9ED6-9D44A44A5C48}" dt="2023-05-16T16:43:15.288" v="10783" actId="478"/>
          <ac:spMkLst>
            <pc:docMk/>
            <pc:sldMk cId="1990509940" sldId="283"/>
            <ac:spMk id="3" creationId="{39BBA91B-4C0F-4340-953E-258F0C57ACC5}"/>
          </ac:spMkLst>
        </pc:spChg>
        <pc:spChg chg="add del">
          <ac:chgData name="Watson, Charles (Aurora)" userId="2bf06677-8af6-4368-b886-e08707472a68" providerId="ADAL" clId="{A794DD19-DD38-4880-9ED6-9D44A44A5C48}" dt="2023-05-16T16:43:15.288" v="10783" actId="478"/>
          <ac:spMkLst>
            <pc:docMk/>
            <pc:sldMk cId="1990509940" sldId="283"/>
            <ac:spMk id="4" creationId="{800FE4F4-E0C1-4645-89F4-E7DA8FDF4E74}"/>
          </ac:spMkLst>
        </pc:spChg>
        <pc:spChg chg="add del mod">
          <ac:chgData name="Watson, Charles (Aurora)" userId="2bf06677-8af6-4368-b886-e08707472a68" providerId="ADAL" clId="{A794DD19-DD38-4880-9ED6-9D44A44A5C48}" dt="2023-05-16T16:46:38.355" v="10794" actId="478"/>
          <ac:spMkLst>
            <pc:docMk/>
            <pc:sldMk cId="1990509940" sldId="283"/>
            <ac:spMk id="5" creationId="{1303DFB4-129A-42B8-9AAA-BE1207CF1998}"/>
          </ac:spMkLst>
        </pc:spChg>
        <pc:spChg chg="add mod">
          <ac:chgData name="Watson, Charles (Aurora)" userId="2bf06677-8af6-4368-b886-e08707472a68" providerId="ADAL" clId="{A794DD19-DD38-4880-9ED6-9D44A44A5C48}" dt="2023-05-16T16:47:31.809" v="10801" actId="6549"/>
          <ac:spMkLst>
            <pc:docMk/>
            <pc:sldMk cId="1990509940" sldId="283"/>
            <ac:spMk id="10" creationId="{0EEFF127-22D3-4EAF-907C-A88E7C22223F}"/>
          </ac:spMkLst>
        </pc:spChg>
        <pc:picChg chg="add del mod">
          <ac:chgData name="Watson, Charles (Aurora)" userId="2bf06677-8af6-4368-b886-e08707472a68" providerId="ADAL" clId="{A794DD19-DD38-4880-9ED6-9D44A44A5C48}" dt="2023-05-16T16:45:40.612" v="10786" actId="478"/>
          <ac:picMkLst>
            <pc:docMk/>
            <pc:sldMk cId="1990509940" sldId="283"/>
            <ac:picMk id="7" creationId="{B8AA482F-3945-4BDE-80BB-2F269F5135C6}"/>
          </ac:picMkLst>
        </pc:picChg>
        <pc:picChg chg="add mod">
          <ac:chgData name="Watson, Charles (Aurora)" userId="2bf06677-8af6-4368-b886-e08707472a68" providerId="ADAL" clId="{A794DD19-DD38-4880-9ED6-9D44A44A5C48}" dt="2023-05-16T16:47:40.385" v="10803" actId="1076"/>
          <ac:picMkLst>
            <pc:docMk/>
            <pc:sldMk cId="1990509940" sldId="283"/>
            <ac:picMk id="9" creationId="{223B2BAA-03B3-4095-AC38-2F6BDB079888}"/>
          </ac:picMkLst>
        </pc:picChg>
      </pc:sldChg>
      <pc:sldChg chg="addSp modSp new mod ord">
        <pc:chgData name="Watson, Charles (Aurora)" userId="2bf06677-8af6-4368-b886-e08707472a68" providerId="ADAL" clId="{A794DD19-DD38-4880-9ED6-9D44A44A5C48}" dt="2023-05-17T12:41:51.464" v="18729" actId="2711"/>
        <pc:sldMkLst>
          <pc:docMk/>
          <pc:sldMk cId="650083879" sldId="284"/>
        </pc:sldMkLst>
        <pc:spChg chg="mod">
          <ac:chgData name="Watson, Charles (Aurora)" userId="2bf06677-8af6-4368-b886-e08707472a68" providerId="ADAL" clId="{A794DD19-DD38-4880-9ED6-9D44A44A5C48}" dt="2023-05-16T16:56:01.346" v="10824" actId="20577"/>
          <ac:spMkLst>
            <pc:docMk/>
            <pc:sldMk cId="650083879" sldId="284"/>
            <ac:spMk id="2" creationId="{32E56893-1D90-4667-A2F1-14F4FE301327}"/>
          </ac:spMkLst>
        </pc:spChg>
        <pc:spChg chg="mod">
          <ac:chgData name="Watson, Charles (Aurora)" userId="2bf06677-8af6-4368-b886-e08707472a68" providerId="ADAL" clId="{A794DD19-DD38-4880-9ED6-9D44A44A5C48}" dt="2023-05-17T12:41:51.464" v="18729" actId="2711"/>
          <ac:spMkLst>
            <pc:docMk/>
            <pc:sldMk cId="650083879" sldId="284"/>
            <ac:spMk id="3" creationId="{3517B00A-D719-4F42-A83A-1C777E1E4CA2}"/>
          </ac:spMkLst>
        </pc:spChg>
        <pc:picChg chg="add mod">
          <ac:chgData name="Watson, Charles (Aurora)" userId="2bf06677-8af6-4368-b886-e08707472a68" providerId="ADAL" clId="{A794DD19-DD38-4880-9ED6-9D44A44A5C48}" dt="2023-05-16T16:57:02.063" v="10893" actId="1076"/>
          <ac:picMkLst>
            <pc:docMk/>
            <pc:sldMk cId="650083879" sldId="284"/>
            <ac:picMk id="5" creationId="{C02025E3-C15B-41AC-BF39-C7DE1CE521CD}"/>
          </ac:picMkLst>
        </pc:picChg>
      </pc:sldChg>
      <pc:sldChg chg="modSp new mod">
        <pc:chgData name="Watson, Charles (Aurora)" userId="2bf06677-8af6-4368-b886-e08707472a68" providerId="ADAL" clId="{A794DD19-DD38-4880-9ED6-9D44A44A5C48}" dt="2023-05-16T18:17:53.163" v="13030" actId="20577"/>
        <pc:sldMkLst>
          <pc:docMk/>
          <pc:sldMk cId="2991823265" sldId="285"/>
        </pc:sldMkLst>
        <pc:spChg chg="mod">
          <ac:chgData name="Watson, Charles (Aurora)" userId="2bf06677-8af6-4368-b886-e08707472a68" providerId="ADAL" clId="{A794DD19-DD38-4880-9ED6-9D44A44A5C48}" dt="2023-05-16T18:12:57.419" v="11963" actId="20577"/>
          <ac:spMkLst>
            <pc:docMk/>
            <pc:sldMk cId="2991823265" sldId="285"/>
            <ac:spMk id="2" creationId="{D630C79B-2AFA-4060-A77D-C98BBB071AC0}"/>
          </ac:spMkLst>
        </pc:spChg>
        <pc:spChg chg="mod">
          <ac:chgData name="Watson, Charles (Aurora)" userId="2bf06677-8af6-4368-b886-e08707472a68" providerId="ADAL" clId="{A794DD19-DD38-4880-9ED6-9D44A44A5C48}" dt="2023-05-16T18:17:53.163" v="13030" actId="20577"/>
          <ac:spMkLst>
            <pc:docMk/>
            <pc:sldMk cId="2991823265" sldId="285"/>
            <ac:spMk id="3" creationId="{12326470-6CB7-4030-B694-B3C5D9658F9E}"/>
          </ac:spMkLst>
        </pc:spChg>
      </pc:sldChg>
      <pc:sldChg chg="addSp modSp new mod">
        <pc:chgData name="Watson, Charles (Aurora)" userId="2bf06677-8af6-4368-b886-e08707472a68" providerId="ADAL" clId="{A794DD19-DD38-4880-9ED6-9D44A44A5C48}" dt="2023-05-16T18:15:39.669" v="12672" actId="1076"/>
        <pc:sldMkLst>
          <pc:docMk/>
          <pc:sldMk cId="386200879" sldId="286"/>
        </pc:sldMkLst>
        <pc:spChg chg="mod">
          <ac:chgData name="Watson, Charles (Aurora)" userId="2bf06677-8af6-4368-b886-e08707472a68" providerId="ADAL" clId="{A794DD19-DD38-4880-9ED6-9D44A44A5C48}" dt="2023-05-16T18:15:31.232" v="12670" actId="20577"/>
          <ac:spMkLst>
            <pc:docMk/>
            <pc:sldMk cId="386200879" sldId="286"/>
            <ac:spMk id="2" creationId="{0B9B1EF0-034F-4183-A096-CA27A25B448F}"/>
          </ac:spMkLst>
        </pc:spChg>
        <pc:picChg chg="add mod">
          <ac:chgData name="Watson, Charles (Aurora)" userId="2bf06677-8af6-4368-b886-e08707472a68" providerId="ADAL" clId="{A794DD19-DD38-4880-9ED6-9D44A44A5C48}" dt="2023-05-16T18:15:39.669" v="12672" actId="1076"/>
          <ac:picMkLst>
            <pc:docMk/>
            <pc:sldMk cId="386200879" sldId="286"/>
            <ac:picMk id="5" creationId="{013BE3F3-CF51-459A-A69E-67C0F4DBC090}"/>
          </ac:picMkLst>
        </pc:picChg>
      </pc:sldChg>
      <pc:sldChg chg="modSp new mod">
        <pc:chgData name="Watson, Charles (Aurora)" userId="2bf06677-8af6-4368-b886-e08707472a68" providerId="ADAL" clId="{A794DD19-DD38-4880-9ED6-9D44A44A5C48}" dt="2023-05-16T18:49:49.861" v="15298" actId="20577"/>
        <pc:sldMkLst>
          <pc:docMk/>
          <pc:sldMk cId="691307718" sldId="287"/>
        </pc:sldMkLst>
        <pc:spChg chg="mod">
          <ac:chgData name="Watson, Charles (Aurora)" userId="2bf06677-8af6-4368-b886-e08707472a68" providerId="ADAL" clId="{A794DD19-DD38-4880-9ED6-9D44A44A5C48}" dt="2023-05-16T18:42:09.011" v="14105" actId="20577"/>
          <ac:spMkLst>
            <pc:docMk/>
            <pc:sldMk cId="691307718" sldId="287"/>
            <ac:spMk id="2" creationId="{B9CF39D5-05BD-4005-9141-40228C5DE2E3}"/>
          </ac:spMkLst>
        </pc:spChg>
        <pc:spChg chg="mod">
          <ac:chgData name="Watson, Charles (Aurora)" userId="2bf06677-8af6-4368-b886-e08707472a68" providerId="ADAL" clId="{A794DD19-DD38-4880-9ED6-9D44A44A5C48}" dt="2023-05-16T18:49:49.861" v="15298" actId="20577"/>
          <ac:spMkLst>
            <pc:docMk/>
            <pc:sldMk cId="691307718" sldId="287"/>
            <ac:spMk id="3" creationId="{9992CC74-1A4A-41A6-8727-0E1A2D3A6391}"/>
          </ac:spMkLst>
        </pc:spChg>
      </pc:sldChg>
      <pc:sldChg chg="modSp new mod">
        <pc:chgData name="Watson, Charles (Aurora)" userId="2bf06677-8af6-4368-b886-e08707472a68" providerId="ADAL" clId="{A794DD19-DD38-4880-9ED6-9D44A44A5C48}" dt="2023-05-16T19:00:51.744" v="16400" actId="113"/>
        <pc:sldMkLst>
          <pc:docMk/>
          <pc:sldMk cId="3993994460" sldId="288"/>
        </pc:sldMkLst>
        <pc:spChg chg="mod">
          <ac:chgData name="Watson, Charles (Aurora)" userId="2bf06677-8af6-4368-b886-e08707472a68" providerId="ADAL" clId="{A794DD19-DD38-4880-9ED6-9D44A44A5C48}" dt="2023-05-16T18:52:26.654" v="15499" actId="20577"/>
          <ac:spMkLst>
            <pc:docMk/>
            <pc:sldMk cId="3993994460" sldId="288"/>
            <ac:spMk id="2" creationId="{5C8A3688-8B8D-4580-A152-90E24564FA16}"/>
          </ac:spMkLst>
        </pc:spChg>
        <pc:spChg chg="mod">
          <ac:chgData name="Watson, Charles (Aurora)" userId="2bf06677-8af6-4368-b886-e08707472a68" providerId="ADAL" clId="{A794DD19-DD38-4880-9ED6-9D44A44A5C48}" dt="2023-05-16T19:00:51.744" v="16400" actId="113"/>
          <ac:spMkLst>
            <pc:docMk/>
            <pc:sldMk cId="3993994460" sldId="288"/>
            <ac:spMk id="3" creationId="{7B799700-34A0-497E-B339-9B797AD99434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7T12:41:32.402" v="18726" actId="113"/>
        <pc:sldMkLst>
          <pc:docMk/>
          <pc:sldMk cId="1349230191" sldId="289"/>
        </pc:sldMkLst>
        <pc:spChg chg="mod">
          <ac:chgData name="Watson, Charles (Aurora)" userId="2bf06677-8af6-4368-b886-e08707472a68" providerId="ADAL" clId="{A794DD19-DD38-4880-9ED6-9D44A44A5C48}" dt="2023-05-16T19:48:11.953" v="16412" actId="20577"/>
          <ac:spMkLst>
            <pc:docMk/>
            <pc:sldMk cId="1349230191" sldId="289"/>
            <ac:spMk id="2" creationId="{A4A75F95-EA6F-45A9-9040-815B46F40C1A}"/>
          </ac:spMkLst>
        </pc:spChg>
        <pc:spChg chg="mod">
          <ac:chgData name="Watson, Charles (Aurora)" userId="2bf06677-8af6-4368-b886-e08707472a68" providerId="ADAL" clId="{A794DD19-DD38-4880-9ED6-9D44A44A5C48}" dt="2023-05-17T12:41:32.402" v="18726" actId="113"/>
          <ac:spMkLst>
            <pc:docMk/>
            <pc:sldMk cId="1349230191" sldId="289"/>
            <ac:spMk id="3" creationId="{0B0B4442-3748-4C55-BAA6-25FA65A35D42}"/>
          </ac:spMkLst>
        </pc:spChg>
        <pc:spChg chg="add del mod">
          <ac:chgData name="Watson, Charles (Aurora)" userId="2bf06677-8af6-4368-b886-e08707472a68" providerId="ADAL" clId="{A794DD19-DD38-4880-9ED6-9D44A44A5C48}" dt="2023-05-16T19:51:35.969" v="16692" actId="21"/>
          <ac:spMkLst>
            <pc:docMk/>
            <pc:sldMk cId="1349230191" sldId="289"/>
            <ac:spMk id="4" creationId="{9313DD60-6902-4B1A-BAB8-E7737E8B641B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7T12:41:39.953" v="18727" actId="113"/>
        <pc:sldMkLst>
          <pc:docMk/>
          <pc:sldMk cId="2748473937" sldId="290"/>
        </pc:sldMkLst>
        <pc:spChg chg="mod">
          <ac:chgData name="Watson, Charles (Aurora)" userId="2bf06677-8af6-4368-b886-e08707472a68" providerId="ADAL" clId="{A794DD19-DD38-4880-9ED6-9D44A44A5C48}" dt="2023-05-16T19:51:45.498" v="16702" actId="20577"/>
          <ac:spMkLst>
            <pc:docMk/>
            <pc:sldMk cId="2748473937" sldId="290"/>
            <ac:spMk id="2" creationId="{1174D80B-53A5-4E7E-9756-7726C218EE1A}"/>
          </ac:spMkLst>
        </pc:spChg>
        <pc:spChg chg="del">
          <ac:chgData name="Watson, Charles (Aurora)" userId="2bf06677-8af6-4368-b886-e08707472a68" providerId="ADAL" clId="{A794DD19-DD38-4880-9ED6-9D44A44A5C48}" dt="2023-05-16T19:51:42.961" v="16695" actId="478"/>
          <ac:spMkLst>
            <pc:docMk/>
            <pc:sldMk cId="2748473937" sldId="290"/>
            <ac:spMk id="3" creationId="{3F13FA22-3C0D-41A8-97F4-A16DB8404573}"/>
          </ac:spMkLst>
        </pc:spChg>
        <pc:spChg chg="add mod">
          <ac:chgData name="Watson, Charles (Aurora)" userId="2bf06677-8af6-4368-b886-e08707472a68" providerId="ADAL" clId="{A794DD19-DD38-4880-9ED6-9D44A44A5C48}" dt="2023-05-17T12:41:39.953" v="18727" actId="113"/>
          <ac:spMkLst>
            <pc:docMk/>
            <pc:sldMk cId="2748473937" sldId="290"/>
            <ac:spMk id="4" creationId="{391CE777-4671-4D2C-A3BC-930DB0111DE9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6T20:11:38.263" v="18193" actId="20577"/>
        <pc:sldMkLst>
          <pc:docMk/>
          <pc:sldMk cId="3331378702" sldId="291"/>
        </pc:sldMkLst>
        <pc:spChg chg="mod">
          <ac:chgData name="Watson, Charles (Aurora)" userId="2bf06677-8af6-4368-b886-e08707472a68" providerId="ADAL" clId="{A794DD19-DD38-4880-9ED6-9D44A44A5C48}" dt="2023-05-16T20:00:58.569" v="17267" actId="20577"/>
          <ac:spMkLst>
            <pc:docMk/>
            <pc:sldMk cId="3331378702" sldId="291"/>
            <ac:spMk id="2" creationId="{E1C29BB9-8631-446A-B36E-5F3F0D1B6758}"/>
          </ac:spMkLst>
        </pc:spChg>
        <pc:spChg chg="mod">
          <ac:chgData name="Watson, Charles (Aurora)" userId="2bf06677-8af6-4368-b886-e08707472a68" providerId="ADAL" clId="{A794DD19-DD38-4880-9ED6-9D44A44A5C48}" dt="2023-05-16T20:11:38.263" v="18193" actId="20577"/>
          <ac:spMkLst>
            <pc:docMk/>
            <pc:sldMk cId="3331378702" sldId="291"/>
            <ac:spMk id="3" creationId="{BE52A932-8FD3-4259-A022-9EB0E7C8E34D}"/>
          </ac:spMkLst>
        </pc:spChg>
        <pc:spChg chg="add del mod">
          <ac:chgData name="Watson, Charles (Aurora)" userId="2bf06677-8af6-4368-b886-e08707472a68" providerId="ADAL" clId="{A794DD19-DD38-4880-9ED6-9D44A44A5C48}" dt="2023-05-16T20:02:19.999" v="17461" actId="478"/>
          <ac:spMkLst>
            <pc:docMk/>
            <pc:sldMk cId="3331378702" sldId="291"/>
            <ac:spMk id="4" creationId="{384F7A33-0DA7-4A80-8494-09F7881B04F7}"/>
          </ac:spMkLst>
        </pc:spChg>
        <pc:spChg chg="add del">
          <ac:chgData name="Watson, Charles (Aurora)" userId="2bf06677-8af6-4368-b886-e08707472a68" providerId="ADAL" clId="{A794DD19-DD38-4880-9ED6-9D44A44A5C48}" dt="2023-05-16T20:01:56.741" v="17456"/>
          <ac:spMkLst>
            <pc:docMk/>
            <pc:sldMk cId="3331378702" sldId="291"/>
            <ac:spMk id="5" creationId="{0AA074C6-7046-4B30-96D2-1BCC4BEFE201}"/>
          </ac:spMkLst>
        </pc:spChg>
        <pc:spChg chg="add del">
          <ac:chgData name="Watson, Charles (Aurora)" userId="2bf06677-8af6-4368-b886-e08707472a68" providerId="ADAL" clId="{A794DD19-DD38-4880-9ED6-9D44A44A5C48}" dt="2023-05-16T20:01:59.650" v="17458"/>
          <ac:spMkLst>
            <pc:docMk/>
            <pc:sldMk cId="3331378702" sldId="291"/>
            <ac:spMk id="6" creationId="{00B5BEFA-5E8A-4B7E-BD51-554616863901}"/>
          </ac:spMkLst>
        </pc:spChg>
        <pc:spChg chg="add del mod">
          <ac:chgData name="Watson, Charles (Aurora)" userId="2bf06677-8af6-4368-b886-e08707472a68" providerId="ADAL" clId="{A794DD19-DD38-4880-9ED6-9D44A44A5C48}" dt="2023-05-16T20:02:19.999" v="17461" actId="478"/>
          <ac:spMkLst>
            <pc:docMk/>
            <pc:sldMk cId="3331378702" sldId="291"/>
            <ac:spMk id="7" creationId="{CCF5FE2C-F796-4C6A-9E45-C06E2A8DAF73}"/>
          </ac:spMkLst>
        </pc:spChg>
        <pc:spChg chg="add del mod">
          <ac:chgData name="Watson, Charles (Aurora)" userId="2bf06677-8af6-4368-b886-e08707472a68" providerId="ADAL" clId="{A794DD19-DD38-4880-9ED6-9D44A44A5C48}" dt="2023-05-16T20:03:31.165" v="17467" actId="22"/>
          <ac:spMkLst>
            <pc:docMk/>
            <pc:sldMk cId="3331378702" sldId="291"/>
            <ac:spMk id="9" creationId="{4DB37AB8-6D8E-4319-9FD7-7A2ED228FC33}"/>
          </ac:spMkLst>
        </pc:spChg>
        <pc:spChg chg="add del mod">
          <ac:chgData name="Watson, Charles (Aurora)" userId="2bf06677-8af6-4368-b886-e08707472a68" providerId="ADAL" clId="{A794DD19-DD38-4880-9ED6-9D44A44A5C48}" dt="2023-05-16T20:07:27.028" v="17551" actId="478"/>
          <ac:spMkLst>
            <pc:docMk/>
            <pc:sldMk cId="3331378702" sldId="291"/>
            <ac:spMk id="10" creationId="{8959173C-F164-49FF-80BF-B4010BD9A5C7}"/>
          </ac:spMkLst>
        </pc:spChg>
      </pc:sldChg>
      <pc:sldChg chg="addSp delSp modSp new mod">
        <pc:chgData name="Watson, Charles (Aurora)" userId="2bf06677-8af6-4368-b886-e08707472a68" providerId="ADAL" clId="{A794DD19-DD38-4880-9ED6-9D44A44A5C48}" dt="2023-05-17T12:52:50.317" v="18834"/>
        <pc:sldMkLst>
          <pc:docMk/>
          <pc:sldMk cId="3197651244" sldId="292"/>
        </pc:sldMkLst>
        <pc:spChg chg="mod">
          <ac:chgData name="Watson, Charles (Aurora)" userId="2bf06677-8af6-4368-b886-e08707472a68" providerId="ADAL" clId="{A794DD19-DD38-4880-9ED6-9D44A44A5C48}" dt="2023-05-17T12:52:50.317" v="18834"/>
          <ac:spMkLst>
            <pc:docMk/>
            <pc:sldMk cId="3197651244" sldId="292"/>
            <ac:spMk id="2" creationId="{803AE53A-2D39-42B7-A5B1-4377DF44CBCD}"/>
          </ac:spMkLst>
        </pc:spChg>
        <pc:spChg chg="del">
          <ac:chgData name="Watson, Charles (Aurora)" userId="2bf06677-8af6-4368-b886-e08707472a68" providerId="ADAL" clId="{A794DD19-DD38-4880-9ED6-9D44A44A5C48}" dt="2023-05-17T12:45:56.903" v="18762" actId="478"/>
          <ac:spMkLst>
            <pc:docMk/>
            <pc:sldMk cId="3197651244" sldId="292"/>
            <ac:spMk id="3" creationId="{3D55E066-A927-408F-B58B-089A54B773DD}"/>
          </ac:spMkLst>
        </pc:spChg>
        <pc:spChg chg="add mod">
          <ac:chgData name="Watson, Charles (Aurora)" userId="2bf06677-8af6-4368-b886-e08707472a68" providerId="ADAL" clId="{A794DD19-DD38-4880-9ED6-9D44A44A5C48}" dt="2023-05-17T12:52:35.318" v="18833" actId="13926"/>
          <ac:spMkLst>
            <pc:docMk/>
            <pc:sldMk cId="3197651244" sldId="292"/>
            <ac:spMk id="4" creationId="{550581F8-EE89-4C84-8407-9E340F75624D}"/>
          </ac:spMkLst>
        </pc:spChg>
        <pc:spChg chg="add mod">
          <ac:chgData name="Watson, Charles (Aurora)" userId="2bf06677-8af6-4368-b886-e08707472a68" providerId="ADAL" clId="{A794DD19-DD38-4880-9ED6-9D44A44A5C48}" dt="2023-05-17T12:49:41.269" v="18829" actId="1076"/>
          <ac:spMkLst>
            <pc:docMk/>
            <pc:sldMk cId="3197651244" sldId="292"/>
            <ac:spMk id="5" creationId="{8DBB274E-C457-4AF0-9723-C8ADFD16CB14}"/>
          </ac:spMkLst>
        </pc:spChg>
      </pc:sldChg>
      <pc:sldChg chg="modSp new mod ord">
        <pc:chgData name="Watson, Charles (Aurora)" userId="2bf06677-8af6-4368-b886-e08707472a68" providerId="ADAL" clId="{A794DD19-DD38-4880-9ED6-9D44A44A5C48}" dt="2023-05-17T13:21:03.371" v="19089" actId="255"/>
        <pc:sldMkLst>
          <pc:docMk/>
          <pc:sldMk cId="2862379823" sldId="293"/>
        </pc:sldMkLst>
        <pc:spChg chg="mod">
          <ac:chgData name="Watson, Charles (Aurora)" userId="2bf06677-8af6-4368-b886-e08707472a68" providerId="ADAL" clId="{A794DD19-DD38-4880-9ED6-9D44A44A5C48}" dt="2023-05-17T13:19:45.791" v="19086" actId="20577"/>
          <ac:spMkLst>
            <pc:docMk/>
            <pc:sldMk cId="2862379823" sldId="293"/>
            <ac:spMk id="2" creationId="{35E78DC0-E893-471F-A645-D7E1952363FA}"/>
          </ac:spMkLst>
        </pc:spChg>
        <pc:spChg chg="mod">
          <ac:chgData name="Watson, Charles (Aurora)" userId="2bf06677-8af6-4368-b886-e08707472a68" providerId="ADAL" clId="{A794DD19-DD38-4880-9ED6-9D44A44A5C48}" dt="2023-05-17T13:21:03.371" v="19089" actId="255"/>
          <ac:spMkLst>
            <pc:docMk/>
            <pc:sldMk cId="2862379823" sldId="293"/>
            <ac:spMk id="3" creationId="{AA190EA0-32BF-4771-ABBF-8572BDC505B2}"/>
          </ac:spMkLst>
        </pc:spChg>
      </pc:sldChg>
      <pc:sldMasterChg chg="modSldLayout">
        <pc:chgData name="Watson, Charles (Aurora)" userId="2bf06677-8af6-4368-b886-e08707472a68" providerId="ADAL" clId="{A794DD19-DD38-4880-9ED6-9D44A44A5C48}" dt="2023-05-15T19:23:01.267" v="1222"/>
        <pc:sldMasterMkLst>
          <pc:docMk/>
          <pc:sldMasterMk cId="0" sldId="2147483696"/>
        </pc:sldMasterMkLst>
        <pc:sldLayoutChg chg="modSp">
          <pc:chgData name="Watson, Charles (Aurora)" userId="2bf06677-8af6-4368-b886-e08707472a68" providerId="ADAL" clId="{A794DD19-DD38-4880-9ED6-9D44A44A5C48}" dt="2023-05-15T19:23:01.267" v="1222"/>
          <pc:sldLayoutMkLst>
            <pc:docMk/>
            <pc:sldMasterMk cId="0" sldId="2147483696"/>
            <pc:sldLayoutMk cId="0" sldId="2147483698"/>
          </pc:sldLayoutMkLst>
          <pc:spChg chg="mod">
            <ac:chgData name="Watson, Charles (Aurora)" userId="2bf06677-8af6-4368-b886-e08707472a68" providerId="ADAL" clId="{A794DD19-DD38-4880-9ED6-9D44A44A5C48}" dt="2023-05-15T19:23:01.267" v="1222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Watson, Charles (Aurora)" userId="2bf06677-8af6-4368-b886-e08707472a68" providerId="ADAL" clId="{A794DD19-DD38-4880-9ED6-9D44A44A5C48}" dt="2023-05-15T19:02:07.274" v="804" actId="255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7E5FD-5E96-459E-A923-0240D7F4143A}" type="datetimeFigureOut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5373-9052-4AE1-B0F9-7847CFDA3DEF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41280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BB6147-EB0F-4C96-86CE-8FE36A91F812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7857B9-CB3F-49D1-B8EA-D475ABCD43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2567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tx1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60000" indent="-171450" algn="l" defTabSz="914400" rtl="0" eaLnBrk="1" latinLnBrk="0" hangingPunct="1">
      <a:spcBef>
        <a:spcPts val="0"/>
      </a:spcBef>
      <a:buClr>
        <a:schemeClr val="tx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2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8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44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57B9-CB3F-49D1-B8EA-D475ABCD43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1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57B9-CB3F-49D1-B8EA-D475ABCD43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57B9-CB3F-49D1-B8EA-D475ABCD433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15B6AB-E702-E0F3-43C4-290BD9741127}"/>
              </a:ext>
            </a:extLst>
          </p:cNvPr>
          <p:cNvSpPr/>
          <p:nvPr userDrawn="1"/>
        </p:nvSpPr>
        <p:spPr>
          <a:xfrm>
            <a:off x="4846320" y="5784374"/>
            <a:ext cx="4974336" cy="97304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b="0" cap="none" spc="0" dirty="0" err="1">
              <a:ln w="0"/>
              <a:effectLst/>
              <a:latin typeface="+mn-lt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4D5D8BC2-C3B1-F9DF-BFCA-8B3F335528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439" y="5784374"/>
            <a:ext cx="2207361" cy="777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184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7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2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057400" cy="46482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7400" y="1676400"/>
            <a:ext cx="7162800" cy="464820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83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0574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54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400" y="381000"/>
            <a:ext cx="7162800" cy="914400"/>
          </a:xfrm>
        </p:spPr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1FB1B4-C98A-4470-9A17-4D55541531E2}"/>
              </a:ext>
            </a:extLst>
          </p:cNvPr>
          <p:cNvSpPr txBox="1"/>
          <p:nvPr userDrawn="1"/>
        </p:nvSpPr>
        <p:spPr>
          <a:xfrm>
            <a:off x="0" y="2655736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+mn-lt"/>
              </a:rPr>
              <a:t>WWW.TRPLABS.COM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367640-B91F-1B1F-BDA2-518A138B0302}"/>
              </a:ext>
            </a:extLst>
          </p:cNvPr>
          <p:cNvSpPr/>
          <p:nvPr userDrawn="1"/>
        </p:nvSpPr>
        <p:spPr>
          <a:xfrm>
            <a:off x="4858247" y="5732890"/>
            <a:ext cx="4913906" cy="99391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b="0" cap="none" spc="0" dirty="0" err="1">
              <a:ln w="0"/>
              <a:effectLst/>
              <a:latin typeface="+mn-lt"/>
            </a:endParaRP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54D2AC16-47F3-83D5-EEE2-D0AC1CD3F1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219" y="5732890"/>
            <a:ext cx="2207361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890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8B1ABED-CB97-46AA-87F2-0A7A4F37B42E}" type="slidenum">
              <a:rPr lang="en-GB" sz="800">
                <a:latin typeface="Arial" charset="0"/>
              </a:rPr>
              <a:pPr/>
              <a:t>‹#›</a:t>
            </a:fld>
            <a:endParaRPr lang="en-GB" sz="1400" dirty="0"/>
          </a:p>
        </p:txBody>
      </p:sp>
      <p:sp>
        <p:nvSpPr>
          <p:cNvPr id="549894" name="Line 6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659F74-4E1F-148B-22F7-57F49F757CFF}"/>
              </a:ext>
            </a:extLst>
          </p:cNvPr>
          <p:cNvSpPr/>
          <p:nvPr userDrawn="1"/>
        </p:nvSpPr>
        <p:spPr>
          <a:xfrm>
            <a:off x="166689" y="152400"/>
            <a:ext cx="1866900" cy="95726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b="0" cap="none" spc="0" dirty="0" err="1">
              <a:ln w="0"/>
              <a:effectLst/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B34887-7EE8-1689-9A20-B9F287F9683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9" y="454606"/>
            <a:ext cx="1773555" cy="64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  <p:sldLayoutId id="2147483698" r:id="rId3"/>
    <p:sldLayoutId id="2147483704" r:id="rId4"/>
    <p:sldLayoutId id="2147483700" r:id="rId5"/>
    <p:sldLayoutId id="2147483705" r:id="rId6"/>
    <p:sldLayoutId id="2147483701" r:id="rId7"/>
    <p:sldLayoutId id="2147483702" r:id="rId8"/>
    <p:sldLayoutId id="2147483706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CyFlex</a:t>
            </a:r>
            <a:r>
              <a:rPr lang="en-US" dirty="0"/>
              <a:t> troubleshooting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3576-0C1F-487D-932D-35577A1F7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43282"/>
            <a:ext cx="7162800" cy="65434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gval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872A39-AD7F-4940-9450-0E78616E9666}"/>
              </a:ext>
            </a:extLst>
          </p:cNvPr>
          <p:cNvSpPr txBox="1">
            <a:spLocks/>
          </p:cNvSpPr>
          <p:nvPr/>
        </p:nvSpPr>
        <p:spPr bwMode="auto">
          <a:xfrm>
            <a:off x="279632" y="1469472"/>
            <a:ext cx="7162800" cy="10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Dumbed down </a:t>
            </a:r>
            <a:r>
              <a:rPr lang="en-US" sz="1400" kern="0" dirty="0" err="1"/>
              <a:t>gvar</a:t>
            </a:r>
            <a:r>
              <a:rPr lang="en-US" sz="1400" kern="0" dirty="0"/>
              <a:t> that only returns the value</a:t>
            </a:r>
          </a:p>
          <a:p>
            <a:r>
              <a:rPr lang="en-US" sz="1400" kern="0" dirty="0"/>
              <a:t>Useful for bash scripting – commonly used for diagnostic and CVS scripts</a:t>
            </a:r>
          </a:p>
          <a:p>
            <a:pPr marL="0" indent="0">
              <a:buNone/>
            </a:pPr>
            <a:endParaRPr lang="en-US" sz="1400" kern="0" dirty="0"/>
          </a:p>
          <a:p>
            <a:endParaRPr lang="en-US" sz="1400" kern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B3E2906-6A75-462B-B3C1-CCCA6553DBCD}"/>
              </a:ext>
            </a:extLst>
          </p:cNvPr>
          <p:cNvSpPr txBox="1">
            <a:spLocks/>
          </p:cNvSpPr>
          <p:nvPr/>
        </p:nvSpPr>
        <p:spPr bwMode="auto">
          <a:xfrm>
            <a:off x="279632" y="2947332"/>
            <a:ext cx="7798266" cy="3439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Example: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tpid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tpid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map=`/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map`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step=`/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step`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runno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RFMRunno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runnoPrev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PrevRunNo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operComm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operComment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cycleName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cycle_name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cellnum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cell_number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cycleType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=`/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cycle_type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activity=`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activity_name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  <a:endParaRPr lang="en-US" sz="1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9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3335-533E-4392-A588-89C1FEDB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dumpit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B324-E0E3-497B-AF93-C9651933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70" y="1617677"/>
            <a:ext cx="8428838" cy="4648200"/>
          </a:xfrm>
        </p:spPr>
        <p:txBody>
          <a:bodyPr/>
          <a:lstStyle/>
          <a:p>
            <a:r>
              <a:rPr lang="en-US" dirty="0"/>
              <a:t>Snapshot of all variable values</a:t>
            </a:r>
          </a:p>
          <a:p>
            <a:pPr lvl="1"/>
            <a:r>
              <a:rPr lang="en-US" dirty="0"/>
              <a:t>Are AI’s updating?</a:t>
            </a:r>
          </a:p>
          <a:p>
            <a:pPr lvl="1"/>
            <a:r>
              <a:rPr lang="en-US" dirty="0"/>
              <a:t>Find out who owns a variable</a:t>
            </a:r>
          </a:p>
          <a:p>
            <a:pPr lvl="1"/>
            <a:r>
              <a:rPr lang="en-US" dirty="0"/>
              <a:t>Quickly see calculations</a:t>
            </a:r>
          </a:p>
          <a:p>
            <a:r>
              <a:rPr lang="en-US" dirty="0"/>
              <a:t>Depending on variable naming scheme, this can give very quick updates 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TCSDyn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For many Unico cells, this will show you ‘most’ of the dyno related IO variables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Throttle_</a:t>
            </a:r>
          </a:p>
          <a:p>
            <a:pPr lvl="2"/>
            <a:r>
              <a:rPr lang="en-US" dirty="0"/>
              <a:t>see all the throttle control loop variables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fueltank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pPr lvl="2"/>
            <a:r>
              <a:rPr lang="en-US" dirty="0"/>
              <a:t>See all </a:t>
            </a:r>
            <a:r>
              <a:rPr lang="en-US" dirty="0" err="1"/>
              <a:t>fueltank_wt</a:t>
            </a:r>
            <a:r>
              <a:rPr lang="en-US" dirty="0"/>
              <a:t> control loop variables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d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ump_it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Same but piped to a less session. </a:t>
            </a:r>
          </a:p>
          <a:p>
            <a:pPr lvl="1"/>
            <a:r>
              <a:rPr lang="en-US" dirty="0"/>
              <a:t>Good to peruse an evaluate the overall health of a system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grep subsonic</a:t>
            </a:r>
          </a:p>
          <a:p>
            <a:pPr lvl="1"/>
            <a:r>
              <a:rPr lang="en-US" dirty="0"/>
              <a:t>Sometimes useful over </a:t>
            </a:r>
            <a:r>
              <a:rPr lang="en-US" dirty="0" err="1"/>
              <a:t>fdump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0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649A-ADD5-4A27-8236-B707291D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dumpit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632804E-D85D-4D68-B794-6B20CBD2FB34}"/>
              </a:ext>
            </a:extLst>
          </p:cNvPr>
          <p:cNvSpPr txBox="1">
            <a:spLocks/>
          </p:cNvSpPr>
          <p:nvPr/>
        </p:nvSpPr>
        <p:spPr bwMode="auto">
          <a:xfrm>
            <a:off x="262854" y="1295399"/>
            <a:ext cx="7798266" cy="450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cmds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]$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dumpit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IntRestDutyCycle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GENERAL USE REAL VARIABLES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index           label            value          units  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owner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last_update</a:t>
            </a:r>
            <a:endParaRPr lang="en-US" sz="1000" b="1" kern="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21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IntRestDutyCycle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0.0              %   0.099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Compvar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compvar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COMPUTED VARIABLES - value result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target_variable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event   owner    expression</a:t>
            </a: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IntRestDutyCycle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tmr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-1000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Compvar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"((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IntRestOnT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IntRestOnTlast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) / 5[sec]) * 100[%]"</a:t>
            </a: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COMPUTED VARIABLES - status result</a:t>
            </a:r>
          </a:p>
          <a:p>
            <a:pPr marL="0" indent="0">
              <a:buFont typeface="Wingdings" pitchFamily="2" charset="2"/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target_variable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event   owner    expression</a:t>
            </a:r>
          </a:p>
          <a:p>
            <a:pPr lvl="1"/>
            <a:endParaRPr lang="en-US" sz="1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33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7EA3-6FC0-4C0C-AEA9-668C433E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fdump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1935-C413-463F-8A66-FC3ED34DE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58" y="1634455"/>
            <a:ext cx="8680508" cy="4648200"/>
          </a:xfrm>
        </p:spPr>
        <p:txBody>
          <a:bodyPr/>
          <a:lstStyle/>
          <a:p>
            <a:r>
              <a:rPr lang="en-US" dirty="0"/>
              <a:t>Similar to </a:t>
            </a:r>
            <a:r>
              <a:rPr lang="en-US" dirty="0" err="1"/>
              <a:t>dumpit</a:t>
            </a:r>
            <a:r>
              <a:rPr lang="en-US" dirty="0"/>
              <a:t>, but with many arguments to refine the results</a:t>
            </a:r>
          </a:p>
          <a:p>
            <a:r>
              <a:rPr lang="en-US" dirty="0"/>
              <a:t>type ‘use </a:t>
            </a:r>
            <a:r>
              <a:rPr lang="en-US" dirty="0" err="1"/>
              <a:t>fdump</a:t>
            </a:r>
            <a:r>
              <a:rPr lang="en-US" dirty="0"/>
              <a:t>’ to review all of them</a:t>
            </a:r>
          </a:p>
          <a:p>
            <a:pPr marL="0" indent="0">
              <a:buNone/>
            </a:pPr>
            <a:r>
              <a:rPr lang="en-US" dirty="0"/>
              <a:t>Useful examples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+dt</a:t>
            </a:r>
          </a:p>
          <a:p>
            <a:pPr lvl="1"/>
            <a:r>
              <a:rPr lang="en-US" dirty="0"/>
              <a:t>Show detailed update time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-v -u Throttle</a:t>
            </a:r>
          </a:p>
          <a:p>
            <a:pPr lvl="1"/>
            <a:r>
              <a:rPr lang="en-US" dirty="0"/>
              <a:t>Dump a list of all the Throttle variables to the terminal. </a:t>
            </a:r>
          </a:p>
          <a:p>
            <a:pPr lvl="1"/>
            <a:r>
              <a:rPr lang="en-US" dirty="0"/>
              <a:t>Useful for creating logger files for control loops or other variables with common string matching patterns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n=0.05[sec]</a:t>
            </a:r>
          </a:p>
          <a:p>
            <a:pPr lvl="1"/>
            <a:r>
              <a:rPr lang="en-US" dirty="0"/>
              <a:t>Show variables newer than 0.05[sec]. This excludes values which are not updating.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d=psi</a:t>
            </a:r>
          </a:p>
          <a:p>
            <a:pPr lvl="1"/>
            <a:r>
              <a:rPr lang="en-US" dirty="0"/>
              <a:t>In a standard unit cell, this will (mostly) show you all your pressure inputs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owner=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CanDbc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Show all the variables created by </a:t>
            </a:r>
            <a:r>
              <a:rPr lang="en-US" dirty="0" err="1"/>
              <a:t>CanDbc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4CA7-E0B5-419C-95E1-3A1D7C3C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FB9-CB5C-472F-9E6F-5A3F4FB0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295400"/>
            <a:ext cx="8809139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log]$ events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in event name followed by &lt;Enter.&gt;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period "." to end list.</a:t>
            </a:r>
          </a:p>
          <a:p>
            <a:pPr marL="0" indent="0">
              <a:buNone/>
            </a:pP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FR_IP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FR_RQST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hex/dec   time      sender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pid,name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FR_IP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2000017/33554455 09:09:52.206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533152,dummy_fr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FR_IP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2000017/33554455 09:09:57.203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533152,dummy_fr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cell]$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events_auto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in event name followed by &lt;Enter.&gt;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period "." to end list.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event_name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hex/dec   time      sender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pid,name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tst_event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20000a2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/33554594 09:24:57.538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535715,setev^C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cell]$ cat /specs/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events_auto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tst_event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nFR_IP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nFR_RQST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\n.\n" | events</a:t>
            </a:r>
          </a:p>
        </p:txBody>
      </p:sp>
    </p:spTree>
    <p:extLst>
      <p:ext uri="{BB962C8B-B14F-4D97-AF65-F5344CB8AC3E}">
        <p14:creationId xmlns:p14="http://schemas.microsoft.com/office/powerpoint/2010/main" val="3639557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4CA7-E0B5-419C-95E1-3A1D7C3C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FB9-CB5C-472F-9E6F-5A3F4FB0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676400"/>
            <a:ext cx="8809139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events &lt; /specs/events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in event name followed by &lt;Enter.&gt;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period "." to end list.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event_id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hex/dec   time      sender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pid,name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tst_event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20000a2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/33554594 09:21:49.275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535129,setev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cat events</a:t>
            </a:r>
          </a:p>
          <a:p>
            <a:pPr marL="0" indent="0"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tst_event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FR_IP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FR_RQST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9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4CA7-E0B5-419C-95E1-3A1D7C3C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FB9-CB5C-472F-9E6F-5A3F4FB0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676400"/>
            <a:ext cx="8809139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cell]$ events n=5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in event name followed by &lt;Enter.&gt;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period "." to end list.</a:t>
            </a:r>
          </a:p>
          <a:p>
            <a:pPr marL="0" indent="0">
              <a:buNone/>
            </a:pP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 complete.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Maximum number of events logged.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logged by event.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Eid=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Number Logged: 5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Event Log.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#/total  Event Name       EID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#/event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3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4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200003d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5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A3688-8B8D-4580-A152-90E2456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99700-34A0-497E-B339-9B797AD9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1676400"/>
            <a:ext cx="8960141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Important </a:t>
            </a:r>
            <a:r>
              <a:rPr lang="en-US" dirty="0" err="1"/>
              <a:t>CyFlex</a:t>
            </a:r>
            <a:r>
              <a:rPr lang="en-US" dirty="0"/>
              <a:t> events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en-US" dirty="0"/>
              <a:t>special event containing special information and used by many applications for controlled shutdowns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ai_modbus_tran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ai_snapio_tran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ai_eblox_tran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ai_ecat_tran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en-US" dirty="0"/>
              <a:t>events used by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ai_transfer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update analog inputs</a:t>
            </a:r>
          </a:p>
          <a:p>
            <a:pPr lvl="1"/>
            <a:r>
              <a:rPr lang="en-US" dirty="0"/>
              <a:t>You can see the rate your AI’s will update by monitoring this event using the events command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emergency</a:t>
            </a:r>
          </a:p>
          <a:p>
            <a:pPr lvl="1"/>
            <a:r>
              <a:rPr lang="en-US" dirty="0"/>
              <a:t>special event containing special information and used by many applications for controlled shutdowns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FR_RQST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fr_done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fr_ready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special events used for fuel readings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-1000,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ptmr1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-1000,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ptmr1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-100,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Timer events used by all timer based </a:t>
            </a:r>
            <a:r>
              <a:rPr lang="en-US" dirty="0" err="1"/>
              <a:t>CyFlex</a:t>
            </a:r>
            <a:r>
              <a:rPr lang="en-US" dirty="0"/>
              <a:t> applications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spd_gt_400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spd_lt_400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Events triggered when the control speed variable specified in </a:t>
            </a:r>
            <a:r>
              <a:rPr lang="en-US" dirty="0" err="1"/>
              <a:t>spcl_chans</a:t>
            </a:r>
            <a:r>
              <a:rPr lang="en-US" dirty="0"/>
              <a:t> crosses the </a:t>
            </a:r>
            <a:r>
              <a:rPr lang="en-US" dirty="0" err="1"/>
              <a:t>400rpm</a:t>
            </a:r>
            <a:r>
              <a:rPr lang="en-US" dirty="0"/>
              <a:t> threshold</a:t>
            </a:r>
          </a:p>
        </p:txBody>
      </p:sp>
    </p:spTree>
    <p:extLst>
      <p:ext uri="{BB962C8B-B14F-4D97-AF65-F5344CB8AC3E}">
        <p14:creationId xmlns:p14="http://schemas.microsoft.com/office/powerpoint/2010/main" val="3993994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334D-6C95-4F22-AC42-0C4663AF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evnt_info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E6EB2-91D5-4809-82C6-40A88A4E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730" y="1676400"/>
            <a:ext cx="8557470" cy="4648200"/>
          </a:xfrm>
        </p:spPr>
        <p:txBody>
          <a:bodyPr/>
          <a:lstStyle/>
          <a:p>
            <a:r>
              <a:rPr lang="en-US" dirty="0"/>
              <a:t>“datapoint isn’t updating the </a:t>
            </a:r>
            <a:r>
              <a:rPr lang="en-US" dirty="0" err="1"/>
              <a:t>FR_Fuel_rate</a:t>
            </a:r>
            <a:r>
              <a:rPr lang="en-US" dirty="0"/>
              <a:t> variable”.  </a:t>
            </a:r>
          </a:p>
          <a:p>
            <a:pPr lvl="1"/>
            <a:r>
              <a:rPr lang="en-US" dirty="0"/>
              <a:t>Is datapoint attached to the event?</a:t>
            </a:r>
          </a:p>
          <a:p>
            <a:pPr lvl="1"/>
            <a:r>
              <a:rPr lang="en-US" dirty="0"/>
              <a:t>If it is supposed to be an event with data, what is it’s size?</a:t>
            </a:r>
          </a:p>
          <a:p>
            <a:pPr lvl="1"/>
            <a:r>
              <a:rPr lang="en-US" dirty="0"/>
              <a:t>Have you created a user event before an application could create the event correctly?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C93526-B10D-4158-848D-868049F28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1" y="3139952"/>
            <a:ext cx="4531895" cy="29168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BABAA0-99B5-454D-86CF-7500901F5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516" y="3113293"/>
            <a:ext cx="4802160" cy="294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4AC2-5921-4F0E-B55E-A119928C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EC8E1-47BC-423C-A631-2E48A39E1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676400"/>
            <a:ext cx="8674916" cy="4648200"/>
          </a:xfrm>
        </p:spPr>
        <p:txBody>
          <a:bodyPr/>
          <a:lstStyle/>
          <a:p>
            <a:r>
              <a:rPr lang="en-US" dirty="0"/>
              <a:t>The error log is a database that allows the user to look further back in time to find errors</a:t>
            </a:r>
          </a:p>
          <a:p>
            <a:r>
              <a:rPr lang="en-US" dirty="0"/>
              <a:t>New custom arguments exist to query the database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errs p=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Only show errors generated by </a:t>
            </a:r>
            <a:r>
              <a:rPr lang="en-US" dirty="0" err="1"/>
              <a:t>cell_mon</a:t>
            </a:r>
            <a:r>
              <a:rPr lang="en-US" dirty="0"/>
              <a:t> process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errs t=0 c=10000</a:t>
            </a:r>
          </a:p>
          <a:p>
            <a:pPr lvl="1"/>
            <a:r>
              <a:rPr lang="en-US" dirty="0"/>
              <a:t>Show the most recent 10,000 errors. For systems with a lot of errors, you may need to put a very large number for the count (c=)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errs p=&lt;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/>
              <a:t>Useful for seeing only errors from a specific instance of </a:t>
            </a:r>
            <a:r>
              <a:rPr lang="en-US" dirty="0" err="1"/>
              <a:t>compvar</a:t>
            </a:r>
            <a:r>
              <a:rPr lang="en-US" dirty="0"/>
              <a:t>, </a:t>
            </a:r>
            <a:r>
              <a:rPr lang="en-US" dirty="0" err="1"/>
              <a:t>run_aver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1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8DC0-E893-471F-A645-D7E19523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90EA0-32BF-4771-ABBF-8572BDC5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1676400"/>
            <a:ext cx="888464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information in this presentation is provided to all users of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CyFlex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Please do not share this information to individuals not directly related to the use of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CyFlex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Additionally, at lunch and learn events, there are multiple companies on this call and not all companies have non-disclosure agreements (NDA) with each other. Because of this, all participants should be careful to not share any proprietary information.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2379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4CA7-E0B5-419C-95E1-3A1D7C3C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errs – </a:t>
            </a:r>
            <a:r>
              <a:rPr lang="en-US" dirty="0" err="1"/>
              <a:t>cell_mon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FB9-CB5C-472F-9E6F-5A3F4FB0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357619"/>
            <a:ext cx="8809139" cy="4816678"/>
          </a:xfrm>
        </p:spPr>
        <p:txBody>
          <a:bodyPr/>
          <a:lstStyle/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cat /specs/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old_cell_mon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get_errs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p=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f=/data/errors/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.$(date "+%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d.%m.%y.%s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setev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abort_limit;date;sleep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1;ls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/data/errors/cell*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Tue May 16 10:28:06 MDT 2023</a:t>
            </a:r>
          </a:p>
          <a:p>
            <a:pPr marL="0" indent="0">
              <a:buNone/>
            </a:pP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-r-- 1 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tc1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tc1</a:t>
            </a:r>
            <a:r>
              <a:rPr lang="en-US" sz="11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2271 May 16 10:28 /data/errors/</a:t>
            </a:r>
            <a:r>
              <a:rPr lang="en-US" sz="1100" b="1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cell_mon.16.05.23.1684254486</a:t>
            </a:r>
            <a:endParaRPr lang="en-US" sz="1100" b="1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cat /data/errors/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cell_mon.16.05.23.1684254486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 1232 in: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TID:532438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 Tue May 16 10:27:25 2023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/test/monitor/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mon_limit.c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Line: 597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SET_EVENT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 by  - by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 1232 in: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TID:532438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 Tue May 16 10:25:18 2023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/test/monitor/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mon_limit.c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Line: 597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SET_EVENT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 by  - by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 1232 in: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TID:532438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 Tue May 16 10:24:36 2023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/test/monitor/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mon_limit.c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Line: 597</a:t>
            </a:r>
          </a:p>
          <a:p>
            <a:pPr marL="0" indent="0">
              <a:buNone/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SET_EVENT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- by  - by</a:t>
            </a:r>
          </a:p>
        </p:txBody>
      </p:sp>
    </p:spTree>
    <p:extLst>
      <p:ext uri="{BB962C8B-B14F-4D97-AF65-F5344CB8AC3E}">
        <p14:creationId xmlns:p14="http://schemas.microsoft.com/office/powerpoint/2010/main" val="1510689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6F86-ECFD-47A4-B6B5-2E7B39D1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files - grep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3C3AE-2477-482B-B2E7-58627146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1676400"/>
            <a:ext cx="8742028" cy="4648200"/>
          </a:xfrm>
        </p:spPr>
        <p:txBody>
          <a:bodyPr/>
          <a:lstStyle/>
          <a:p>
            <a:r>
              <a:rPr lang="en-US" dirty="0"/>
              <a:t>Trace files can contain an overwhelming amount of data.  The following tips can help:</a:t>
            </a:r>
          </a:p>
          <a:p>
            <a:pPr lvl="1"/>
            <a:r>
              <a:rPr lang="en-US" dirty="0"/>
              <a:t>Capture data when events occur. For example, the following would take a snapshot of the </a:t>
            </a:r>
            <a:r>
              <a:rPr lang="en-US" dirty="0" err="1"/>
              <a:t>gp_test</a:t>
            </a:r>
            <a:r>
              <a:rPr lang="en-US" dirty="0"/>
              <a:t> trace file during an abort limit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Use grep to look for what you want.  For example, if you’re troubleshooting problems with </a:t>
            </a:r>
            <a:r>
              <a:rPr lang="en-US" dirty="0" err="1"/>
              <a:t>HDTranem_main</a:t>
            </a:r>
            <a:r>
              <a:rPr lang="en-US" dirty="0"/>
              <a:t>,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HDTranem_main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/trace/test*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gives you a list of timestamped files to look through based on when the issue occurred. If you know the issue is in mode 445, 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HDTranem_main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/trace/test* | grep 445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may help narrow down which files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abort_limit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/data/errors/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er_trace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</a:t>
            </a:r>
          </a:p>
          <a:p>
            <a:pPr lvl="1"/>
            <a:r>
              <a:rPr lang="en-US" dirty="0"/>
              <a:t>See which </a:t>
            </a:r>
            <a:r>
              <a:rPr lang="en-US" dirty="0" err="1"/>
              <a:t>er_trace</a:t>
            </a:r>
            <a:r>
              <a:rPr lang="en-US" dirty="0"/>
              <a:t> files have </a:t>
            </a:r>
            <a:r>
              <a:rPr lang="en-US" dirty="0" err="1"/>
              <a:t>abort_limits</a:t>
            </a:r>
            <a:r>
              <a:rPr lang="en-US" dirty="0"/>
              <a:t> and who set them, narrow down further by looking at the file timestamped for your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897803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C79B-2AFA-4060-A77D-C98BBB071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show_mem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6470-6CB7-4030-B694-B3C5D9658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676400"/>
            <a:ext cx="8867862" cy="4648200"/>
          </a:xfrm>
        </p:spPr>
        <p:txBody>
          <a:bodyPr/>
          <a:lstStyle/>
          <a:p>
            <a:r>
              <a:rPr lang="en-US" dirty="0"/>
              <a:t>Memory is manually allocated in the go script via the </a:t>
            </a:r>
            <a:r>
              <a:rPr lang="en-US" dirty="0" err="1"/>
              <a:t>sys_start</a:t>
            </a:r>
            <a:r>
              <a:rPr lang="en-US" dirty="0"/>
              <a:t> command. If you don’t allocate enough memory, terrible confusing things will happen</a:t>
            </a:r>
          </a:p>
          <a:p>
            <a:r>
              <a:rPr lang="en-US" dirty="0" err="1"/>
              <a:t>show_mem</a:t>
            </a:r>
            <a:r>
              <a:rPr lang="en-US" dirty="0"/>
              <a:t> should be at the end of the go script as a “constant reminder”. However, for customers executing many </a:t>
            </a:r>
            <a:r>
              <a:rPr lang="en-US" dirty="0" err="1"/>
              <a:t>start_xyz</a:t>
            </a:r>
            <a:r>
              <a:rPr lang="en-US" dirty="0"/>
              <a:t> scripts that initiate many other </a:t>
            </a:r>
            <a:r>
              <a:rPr lang="en-US" dirty="0" err="1"/>
              <a:t>cyflex</a:t>
            </a:r>
            <a:r>
              <a:rPr lang="en-US" dirty="0"/>
              <a:t> programs which create variables and events, the </a:t>
            </a:r>
            <a:r>
              <a:rPr lang="en-US" dirty="0" err="1"/>
              <a:t>show_mem</a:t>
            </a:r>
            <a:r>
              <a:rPr lang="en-US" dirty="0"/>
              <a:t> output at the end of the go script isn’t an accurate representation of your systems actual required resources</a:t>
            </a:r>
          </a:p>
          <a:p>
            <a:r>
              <a:rPr lang="en-US" dirty="0"/>
              <a:t>Manually execute when investigating problems that are terrible and confusing. Specifically, events or variables not getting created when they should</a:t>
            </a:r>
          </a:p>
          <a:p>
            <a:pPr lvl="1"/>
            <a:r>
              <a:rPr lang="en-US" dirty="0"/>
              <a:t>k-used should be less than k-available</a:t>
            </a:r>
          </a:p>
          <a:p>
            <a:pPr lvl="1"/>
            <a:r>
              <a:rPr lang="en-US" dirty="0"/>
              <a:t>If you’re getting close in a category, up that value in your go script and run a go for the change to take effect</a:t>
            </a:r>
          </a:p>
          <a:p>
            <a:r>
              <a:rPr lang="en-US" dirty="0"/>
              <a:t>In newer versions, </a:t>
            </a:r>
            <a:r>
              <a:rPr lang="en-US" dirty="0" err="1"/>
              <a:t>show_mem</a:t>
            </a:r>
            <a:r>
              <a:rPr lang="en-US" dirty="0"/>
              <a:t> generates an error message to the terminal and error log if you’re nearing the memory limit in any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23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1EF0-034F-4183-A096-CA27A25B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show_mem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B8E1-80A3-4514-91B2-5816DC9C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3BE3F3-CF51-459A-A69E-67C0F4DBC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590326"/>
            <a:ext cx="65722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0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29BB9-8631-446A-B36E-5F3F0D1B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/local/bin/analyze-cores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2A932-8FD3-4259-A022-9EB0E7C8E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6" y="1676400"/>
            <a:ext cx="8934974" cy="4397229"/>
          </a:xfrm>
        </p:spPr>
        <p:txBody>
          <a:bodyPr/>
          <a:lstStyle/>
          <a:p>
            <a:r>
              <a:rPr lang="en-US" dirty="0"/>
              <a:t>A program should never core dump (segmentation fault), this always indicates a bug.  The program should exit ‘gracefully’ with an error message.</a:t>
            </a:r>
          </a:p>
          <a:p>
            <a:r>
              <a:rPr lang="en-US" dirty="0"/>
              <a:t>A JIRA should be created for any </a:t>
            </a:r>
            <a:r>
              <a:rPr lang="en-US" dirty="0" err="1"/>
              <a:t>CyFlex</a:t>
            </a:r>
            <a:r>
              <a:rPr lang="en-US" dirty="0"/>
              <a:t> application core dumping (while running a new </a:t>
            </a:r>
            <a:r>
              <a:rPr lang="en-US" dirty="0" err="1"/>
              <a:t>CyFlex</a:t>
            </a:r>
            <a:r>
              <a:rPr lang="en-US" dirty="0"/>
              <a:t> release)</a:t>
            </a:r>
          </a:p>
          <a:p>
            <a:r>
              <a:rPr lang="en-US" dirty="0"/>
              <a:t>You can find them by running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/data/errors/*core*</a:t>
            </a:r>
          </a:p>
          <a:p>
            <a:r>
              <a:rPr lang="en-US" dirty="0"/>
              <a:t>General use case for the analyze-cores program is for a developer to see where in the code the bug is located. </a:t>
            </a:r>
          </a:p>
          <a:p>
            <a:r>
              <a:rPr lang="en-US" dirty="0"/>
              <a:t>64-bit usage: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/local/bin/analyze-cores &lt;core file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filepath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After running this, command you’ll be , a text file will be located in /</a:t>
            </a:r>
            <a:r>
              <a:rPr lang="en-US" dirty="0" err="1"/>
              <a:t>tmp</a:t>
            </a:r>
            <a:r>
              <a:rPr lang="en-US" dirty="0"/>
              <a:t> that starts with </a:t>
            </a:r>
            <a:r>
              <a:rPr lang="en-US" dirty="0" err="1"/>
              <a:t>gdb</a:t>
            </a:r>
            <a:r>
              <a:rPr lang="en-US" dirty="0"/>
              <a:t>.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dirty="0"/>
              <a:t>Attach this file to the JIRA to expedite the software developer isolating/fixing the bug</a:t>
            </a:r>
          </a:p>
        </p:txBody>
      </p:sp>
    </p:spTree>
    <p:extLst>
      <p:ext uri="{BB962C8B-B14F-4D97-AF65-F5344CB8AC3E}">
        <p14:creationId xmlns:p14="http://schemas.microsoft.com/office/powerpoint/2010/main" val="3331378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5F95-EA6F-45A9-9040-815B46F4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4442-3748-4C55-BAA6-25FA65A35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676400"/>
            <a:ext cx="8825917" cy="4355284"/>
          </a:xfrm>
        </p:spPr>
        <p:txBody>
          <a:bodyPr/>
          <a:lstStyle/>
          <a:p>
            <a:r>
              <a:rPr lang="en-US" dirty="0"/>
              <a:t>Terminal equivalent of </a:t>
            </a:r>
            <a:r>
              <a:rPr lang="en-US" dirty="0" err="1"/>
              <a:t>wireshark</a:t>
            </a:r>
            <a:r>
              <a:rPr lang="en-US" dirty="0"/>
              <a:t> for TCP/UDP communication</a:t>
            </a:r>
          </a:p>
          <a:p>
            <a:r>
              <a:rPr lang="en-US" dirty="0"/>
              <a:t>Can be used as a quick check to see “Is </a:t>
            </a:r>
            <a:r>
              <a:rPr lang="en-US" dirty="0" err="1"/>
              <a:t>gantner</a:t>
            </a:r>
            <a:r>
              <a:rPr lang="en-US" dirty="0"/>
              <a:t>/snap even sending fresh data?”</a:t>
            </a:r>
          </a:p>
          <a:p>
            <a:r>
              <a:rPr lang="en-US" dirty="0"/>
              <a:t>Changing values generally means the device is sending fresh data. Stale values, no values, or all 0’s generally means nothing is being streamed</a:t>
            </a:r>
          </a:p>
          <a:p>
            <a:r>
              <a:rPr lang="en-US" dirty="0"/>
              <a:t>Specify the ethernet port for the computer used to talk to the device, and the IP address of the brain/device you want to see the data transfer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tcpdump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-X -i &lt;ethernet port&gt;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&lt;IP address&gt;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30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D80B-53A5-4E7E-9756-7726C218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CE777-4671-4D2C-A3BC-930DB0111DE9}"/>
              </a:ext>
            </a:extLst>
          </p:cNvPr>
          <p:cNvSpPr txBox="1"/>
          <p:nvPr/>
        </p:nvSpPr>
        <p:spPr>
          <a:xfrm>
            <a:off x="352338" y="2030730"/>
            <a:ext cx="886786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tcpdump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-X -i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eth4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192.168.222.22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15:54:44.324872 IP 192.168.222.22.5566 &gt;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192.168.222.10.socalia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UDP, length 110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0x0000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4500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008a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0000 4000 4011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fcf0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c0a8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de16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E.....@.@.......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0x0010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c0a8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de0a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15be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13ec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0076 6460 0000 0000  .........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vd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`....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c853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8e01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265e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7705 0000 0000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265e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7705  .S..&amp;^w.....&amp;^w.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0x0030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0100 0000 0000 0000 0000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0x0040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</a:t>
            </a:r>
            <a:r>
              <a:rPr lang="en-US" sz="10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c5eb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ae4c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8040 0000 0000  .......L...@....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0x0050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0000 0000 0000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0x0060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6c0d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0000 0000  ........l.......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0x0070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dcb8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0x0080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40b8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f6b8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2cb8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@.......,.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15:54:44.864414 IP 192.168.222.22.5566 &gt;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192.168.222.10.socalia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UDP, length 110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0x0000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4500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008a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0000 4000 4011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fcf0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c0a8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de16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E.....@.@.......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0x0010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c0a8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de0a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15be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13ec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0076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6edf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0000 0000  .........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vn.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0x0020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fe53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8e01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ad5e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7705 0000 0000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ad5e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7705  .S...^w......^w.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0x0030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0100 0000 0000 0000 0000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0x0040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</a:t>
            </a:r>
            <a:r>
              <a:rPr lang="en-US" sz="10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d6eb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ae4c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8040 0000 0000  .......L...@....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0x0050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0000 0000 0000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0x0060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6d0d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0000 0000  ........m.......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0x0070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0000 0000 0000 0000 0000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a0b7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0000  ................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0x0080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32b9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0000 0839 0000 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04b8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2....9....</a:t>
            </a:r>
          </a:p>
          <a:p>
            <a:endParaRPr lang="en-US" sz="1000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73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6893-1D90-4667-A2F1-14F4FE30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diagnostics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7B00A-D719-4F42-A83A-1C777E1E4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1676400"/>
            <a:ext cx="8649749" cy="46482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ifconfig</a:t>
            </a:r>
          </a:p>
          <a:p>
            <a:pPr lvl="1"/>
            <a:r>
              <a:rPr lang="en-US" dirty="0"/>
              <a:t>If you see TX or RX errors, drops, overruns, </a:t>
            </a:r>
            <a:r>
              <a:rPr lang="en-US" dirty="0" err="1"/>
              <a:t>etc</a:t>
            </a:r>
            <a:r>
              <a:rPr lang="en-US" dirty="0"/>
              <a:t> this could be the cause of your IO issue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df -h </a:t>
            </a:r>
          </a:p>
          <a:p>
            <a:pPr lvl="1"/>
            <a:r>
              <a:rPr lang="en-US" dirty="0"/>
              <a:t>Look at the Use% and make sure it’s not 100%</a:t>
            </a:r>
          </a:p>
          <a:p>
            <a:pPr lvl="1"/>
            <a:r>
              <a:rPr lang="en-US" dirty="0"/>
              <a:t>Any and everything can fail when / or /home is at 100%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  <a:p>
            <a:pPr lvl="1"/>
            <a:r>
              <a:rPr lang="en-US" dirty="0"/>
              <a:t>Use this to view processes and get an overview of how much of the computer resources they’re using</a:t>
            </a:r>
          </a:p>
          <a:p>
            <a:pPr lvl="1"/>
            <a:r>
              <a:rPr lang="en-US" dirty="0"/>
              <a:t>You can call it in batch mode from a script if you want to see what it looks like at a particular time, then trigger it based on an event or </a:t>
            </a:r>
            <a:r>
              <a:rPr lang="en-US" dirty="0" err="1"/>
              <a:t>gp_test</a:t>
            </a:r>
            <a:r>
              <a:rPr lang="en-US" dirty="0"/>
              <a:t> mode</a:t>
            </a:r>
            <a:br>
              <a:rPr lang="en-US" dirty="0"/>
            </a:br>
            <a:br>
              <a:rPr lang="en-US" dirty="0"/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top -b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head -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n50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&gt;/data/errors/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top_output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.$(date "+%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d.%m.%y.%s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025E3-C15B-41AC-BF39-C7DE1CE52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24" y="2228850"/>
            <a:ext cx="61912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83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AFF4-CAF1-4FA3-B754-F11CC8BA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diagnostics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3B2BAA-03B3-4095-AC38-2F6BDB07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195" y="3347018"/>
            <a:ext cx="6822347" cy="282727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EEFF127-22D3-4EAF-907C-A88E7C22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357619"/>
            <a:ext cx="8809139" cy="481667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223.254 MB              /opt/google/chrome/chrome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224.238 MB              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lib64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libreoffice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/program/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soffice.bin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233.852 MB              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/share/teams/teams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286.246 MB             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runqtui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300.309 MB              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/bin/gnome-shell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406.98 MB               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/bin/gnome-software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1374.75 MB              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libexec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packagekitd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]$ cat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where_my_ram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aux | awk '{print $6/1024 " MB\t\t" $11}' | sort -n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09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E74F-ACB2-4899-A666-FE8156FB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process – simple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55193-696A-47F3-B761-ED3572972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676400"/>
            <a:ext cx="8683305" cy="46482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/specs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/cell</a:t>
            </a:r>
          </a:p>
          <a:p>
            <a:pPr lvl="1"/>
            <a:r>
              <a:rPr lang="en-US" dirty="0"/>
              <a:t>If you have a problem with subsonic that you just noticed today, and the timestamp on </a:t>
            </a:r>
            <a:r>
              <a:rPr lang="en-US" dirty="0" err="1"/>
              <a:t>subsonic_specs</a:t>
            </a:r>
            <a:r>
              <a:rPr lang="en-US" dirty="0"/>
              <a:t> is from this morning, compare the current file to your most recent backup using diff or meld.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diff 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subsonic.1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TcNfs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my_backup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/MON/specs/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subsonic.1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	or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meld 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subsonic.1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TcNfs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my_backup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/MON/specs/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subsonic.1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errs t=0 c=10000 p=subsonic</a:t>
            </a:r>
          </a:p>
          <a:p>
            <a:pPr lvl="1"/>
            <a:r>
              <a:rPr lang="en-US" dirty="0"/>
              <a:t>If your error log is overloaded, this is a quick way to only see subsonic errors going back a long time</a:t>
            </a:r>
          </a:p>
          <a:p>
            <a:r>
              <a:rPr lang="en-US" dirty="0"/>
              <a:t>Do you THINK the problem occur after updating from version x to version y?  Confirm it.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slay_stuff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cd /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ln -s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cyflex.x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ldconfig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411539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3A1A-7681-4789-B97C-C7FC6A99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presenter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6FDA-C21E-4B3C-95EC-E9667A6E1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93" y="2072910"/>
            <a:ext cx="5083028" cy="2107035"/>
          </a:xfrm>
        </p:spPr>
        <p:txBody>
          <a:bodyPr/>
          <a:lstStyle/>
          <a:p>
            <a:r>
              <a:rPr lang="en-US" dirty="0"/>
              <a:t>I am Adam Watson, the first line of JIRA defense</a:t>
            </a:r>
          </a:p>
          <a:p>
            <a:r>
              <a:rPr lang="en-US" dirty="0"/>
              <a:t>Mechanical engineer with 8 years </a:t>
            </a:r>
            <a:r>
              <a:rPr lang="en-US" dirty="0" err="1"/>
              <a:t>CyFlexing</a:t>
            </a:r>
            <a:endParaRPr lang="en-US" dirty="0"/>
          </a:p>
          <a:p>
            <a:r>
              <a:rPr lang="en-US" dirty="0"/>
              <a:t>I’ve commissioned test cells and other </a:t>
            </a:r>
            <a:r>
              <a:rPr lang="en-US" dirty="0" err="1"/>
              <a:t>CyFlex</a:t>
            </a:r>
            <a:r>
              <a:rPr lang="en-US" dirty="0"/>
              <a:t> Systems at </a:t>
            </a:r>
            <a:r>
              <a:rPr lang="en-US" dirty="0" err="1"/>
              <a:t>RMTC</a:t>
            </a:r>
            <a:r>
              <a:rPr lang="en-US" dirty="0"/>
              <a:t>, </a:t>
            </a:r>
            <a:r>
              <a:rPr lang="en-US" dirty="0" err="1"/>
              <a:t>JTC</a:t>
            </a:r>
            <a:r>
              <a:rPr lang="en-US" dirty="0"/>
              <a:t>, </a:t>
            </a:r>
            <a:r>
              <a:rPr lang="en-US" dirty="0" err="1"/>
              <a:t>CTCC</a:t>
            </a:r>
            <a:r>
              <a:rPr lang="en-US" dirty="0"/>
              <a:t>, </a:t>
            </a:r>
            <a:r>
              <a:rPr lang="en-US" dirty="0" err="1"/>
              <a:t>Walesboro</a:t>
            </a:r>
            <a:r>
              <a:rPr lang="en-US" dirty="0"/>
              <a:t> Noise Lab, Stoughton, </a:t>
            </a:r>
            <a:r>
              <a:rPr lang="en-US" dirty="0" err="1"/>
              <a:t>STC</a:t>
            </a:r>
            <a:r>
              <a:rPr lang="en-US" dirty="0"/>
              <a:t> and CTC over the years.</a:t>
            </a:r>
          </a:p>
          <a:p>
            <a:r>
              <a:rPr lang="en-US" dirty="0"/>
              <a:t>Used to work out of Columbus, now located in Colorado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E5865E4-4465-4EB2-BC71-0DDEC912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419" y="1683391"/>
            <a:ext cx="38100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499562-781F-44EA-9656-3D31701FC6F2}"/>
              </a:ext>
            </a:extLst>
          </p:cNvPr>
          <p:cNvSpPr txBox="1"/>
          <p:nvPr/>
        </p:nvSpPr>
        <p:spPr>
          <a:xfrm>
            <a:off x="623582" y="4359262"/>
            <a:ext cx="4216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Microsoft gives you Windows, Linux gives you the whole house... but you may still need to hire a plumber now and then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640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E53A-2D39-42B7-A5B1-4377DF44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process – simple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0581F8-EE89-4C84-8407-9E340F75624D}"/>
              </a:ext>
            </a:extLst>
          </p:cNvPr>
          <p:cNvSpPr txBox="1"/>
          <p:nvPr/>
        </p:nvSpPr>
        <p:spPr>
          <a:xfrm>
            <a:off x="176169" y="1295400"/>
            <a:ext cx="904403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[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tc1@livecd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specs]$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pwd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/.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cellspecs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/CMX/1/specs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[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tc1@livecd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specs]$ ls -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ltr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-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rw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-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rw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-r-- 1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users 30608 May  3 10:21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[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tc1@livecd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specs]$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svn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log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------------------------------------------------------------------------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r2742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cyflexuser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2021-05-03 16:50:43 -0400 (Mon, 03 May 2021) | 1 line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incremental changes on 202105031813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------------------------------------------------------------------------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r2728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cyflexuser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2021-04-29 22:58:09 -0400 (Thu, 29 Apr 2021) | 1 line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incremental changes on 202104300021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------------------------------------------------------------------------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 err="1">
                <a:effectLst/>
                <a:latin typeface="Courier New" panose="02070309020205020404" pitchFamily="49" charset="0"/>
              </a:rPr>
              <a:t>r2722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cyflexuser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| 2021-04-28 22:58:03 -0400 (Wed, 28 Apr 2021) | 1 line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incremental changes on 202104290021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------------------------------------------------------------------------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[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tc1@livecd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specs]$ </a:t>
            </a: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svn</a:t>
            </a: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 diff -r 2742:2728 </a:t>
            </a: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gen_labels.1</a:t>
            </a:r>
            <a:endParaRPr lang="en-US" sz="800" b="1" dirty="0">
              <a:effectLst/>
              <a:highlight>
                <a:srgbClr val="FFFF00"/>
              </a:highlight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Index: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===================================================================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---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       (revision 2742)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+++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gen_labels.1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       (revision 2728)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@@ -127,15 +127,6 @@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 # end  of variable age variables for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gp_cyflex_ck</a:t>
            </a:r>
            <a:endParaRPr lang="en-US" sz="800" b="1" dirty="0">
              <a:effectLst/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 ################################################################################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-################################################################################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-# variables for statistics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-#label          units   format </a:t>
            </a: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initial_value</a:t>
            </a: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 interval/event </a:t>
            </a: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hst_flag</a:t>
            </a: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  tolerance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</a:t>
            </a:r>
            <a:r>
              <a:rPr lang="en-US" sz="800" b="1" dirty="0" err="1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stat_input</a:t>
            </a: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      m/s     2      -            WARP              OFF       1.00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-# end  of variables for statistics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-################################################################################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</a:rPr>
              <a:t>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 # testing for Jordan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 #label          units   format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initial_value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interval/event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hst_flag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 tolerance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stab_tst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    none      1     -            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SLO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      OFF      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latin typeface="Courier New" panose="02070309020205020404" pitchFamily="49" charset="0"/>
              </a:rPr>
              <a:t>[</a:t>
            </a:r>
            <a:r>
              <a:rPr lang="en-US" sz="800" b="1" dirty="0" err="1">
                <a:effectLst/>
                <a:latin typeface="Courier New" panose="02070309020205020404" pitchFamily="49" charset="0"/>
              </a:rPr>
              <a:t>tc1@livecd</a:t>
            </a:r>
            <a:r>
              <a:rPr lang="en-US" sz="800" b="1" dirty="0">
                <a:effectLst/>
                <a:latin typeface="Courier New" panose="02070309020205020404" pitchFamily="49" charset="0"/>
              </a:rPr>
              <a:t> specs]$</a:t>
            </a:r>
          </a:p>
          <a:p>
            <a:endParaRPr lang="en-US" sz="800" b="1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B274E-C457-4AF0-9723-C8ADFD16CB14}"/>
              </a:ext>
            </a:extLst>
          </p:cNvPr>
          <p:cNvSpPr txBox="1"/>
          <p:nvPr/>
        </p:nvSpPr>
        <p:spPr>
          <a:xfrm>
            <a:off x="5796792" y="3080504"/>
            <a:ext cx="34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From 4-29 to 5-03, the </a:t>
            </a:r>
            <a:r>
              <a:rPr lang="en-US" sz="1400" dirty="0" err="1">
                <a:latin typeface="+mn-lt"/>
              </a:rPr>
              <a:t>stat_input</a:t>
            </a:r>
            <a:r>
              <a:rPr lang="en-US" sz="1400" dirty="0">
                <a:latin typeface="+mn-lt"/>
              </a:rPr>
              <a:t> variable was deleted</a:t>
            </a:r>
          </a:p>
        </p:txBody>
      </p:sp>
    </p:spTree>
    <p:extLst>
      <p:ext uri="{BB962C8B-B14F-4D97-AF65-F5344CB8AC3E}">
        <p14:creationId xmlns:p14="http://schemas.microsoft.com/office/powerpoint/2010/main" val="3197651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2818-E627-48C6-8A37-1E6F0996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process – simple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2648-7227-4A68-A10A-74848188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676400"/>
            <a:ext cx="8616193" cy="4648200"/>
          </a:xfrm>
        </p:spPr>
        <p:txBody>
          <a:bodyPr/>
          <a:lstStyle/>
          <a:p>
            <a:r>
              <a:rPr lang="en-US" dirty="0"/>
              <a:t>Did the issue arise after you installed a new pressure transducer?</a:t>
            </a:r>
          </a:p>
          <a:p>
            <a:pPr lvl="1"/>
            <a:r>
              <a:rPr lang="en-US" dirty="0"/>
              <a:t>Is that analog input updating?</a:t>
            </a:r>
          </a:p>
          <a:p>
            <a:r>
              <a:rPr lang="en-US" dirty="0"/>
              <a:t>When subsonic is started during the go, does it generate errors?</a:t>
            </a:r>
          </a:p>
          <a:p>
            <a:pPr lvl="1"/>
            <a:r>
              <a:rPr lang="en-US" dirty="0"/>
              <a:t>Check the </a:t>
            </a:r>
            <a:r>
              <a:rPr lang="en-US" dirty="0" err="1"/>
              <a:t>lastgo</a:t>
            </a:r>
            <a:r>
              <a:rPr lang="en-US" dirty="0"/>
              <a:t> file</a:t>
            </a:r>
          </a:p>
          <a:p>
            <a:r>
              <a:rPr lang="en-US" dirty="0"/>
              <a:t>slay subsonic and restart it, check for new errors</a:t>
            </a:r>
          </a:p>
          <a:p>
            <a:pPr lvl="1"/>
            <a:r>
              <a:rPr lang="en-US" dirty="0"/>
              <a:t>Does restarting it make the problem go away? </a:t>
            </a:r>
          </a:p>
          <a:p>
            <a:pPr lvl="2"/>
            <a:r>
              <a:rPr lang="en-US" dirty="0"/>
              <a:t>If yes, the order of the go script may be the problem</a:t>
            </a:r>
          </a:p>
          <a:p>
            <a:r>
              <a:rPr lang="en-US" dirty="0"/>
              <a:t>Is subsonic updating the variable values at all, or is it just updating variables to an incorrect value?</a:t>
            </a:r>
          </a:p>
          <a:p>
            <a:r>
              <a:rPr lang="en-US" dirty="0"/>
              <a:t>Have other changes related to subsonic variables been made?</a:t>
            </a:r>
          </a:p>
          <a:p>
            <a:pPr lvl="1"/>
            <a:r>
              <a:rPr lang="en-US" dirty="0"/>
              <a:t>If you’re creating some of the subsonic variables with </a:t>
            </a:r>
            <a:r>
              <a:rPr lang="en-US" dirty="0" err="1"/>
              <a:t>gen_labels</a:t>
            </a:r>
            <a:r>
              <a:rPr lang="en-US" dirty="0"/>
              <a:t>, are these tasks competing to update the same variables?</a:t>
            </a:r>
          </a:p>
          <a:p>
            <a:pPr lvl="1"/>
            <a:r>
              <a:rPr lang="en-US" dirty="0"/>
              <a:t>Is there an ownership issue where </a:t>
            </a:r>
            <a:r>
              <a:rPr lang="en-US" dirty="0" err="1"/>
              <a:t>compvar</a:t>
            </a:r>
            <a:r>
              <a:rPr lang="en-US" dirty="0"/>
              <a:t> (or another application) won’t let subsonic update the variables?</a:t>
            </a:r>
          </a:p>
          <a:p>
            <a:r>
              <a:rPr lang="en-US" dirty="0"/>
              <a:t>Can you ping it?</a:t>
            </a:r>
          </a:p>
          <a:p>
            <a:pPr lvl="1"/>
            <a:r>
              <a:rPr lang="en-US" dirty="0"/>
              <a:t>The most fundamental and sometimes embarrassing question to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43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5793-276A-49C7-A6D3-1236907E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process – simple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32E13-31F0-4D14-9E49-C83F08EA1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84121"/>
            <a:ext cx="409173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dirty="0"/>
              <a:t>Are there transmit or receive errors on ifconfig?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Has someone else recently reported a JIRA where a similar bug was confirmed in your </a:t>
            </a:r>
            <a:r>
              <a:rPr lang="en-US" sz="1400" dirty="0" err="1"/>
              <a:t>CyFlex</a:t>
            </a:r>
            <a:r>
              <a:rPr lang="en-US" sz="1400" dirty="0"/>
              <a:t> version?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Do you have another test cell with similar hardware or configuration that doesn’t exhibit the problem?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What is different between the two?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Does another Cummins user have a similar configuration?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Search JIRA for address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Create a </a:t>
            </a:r>
            <a:r>
              <a:rPr lang="en-US" sz="1400" dirty="0" err="1"/>
              <a:t>floger</a:t>
            </a:r>
            <a:r>
              <a:rPr lang="en-US" sz="1400" dirty="0"/>
              <a:t> with relevant variables to see what the data shows when the issue happens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Many control program </a:t>
            </a:r>
            <a:r>
              <a:rPr lang="en-US" sz="1400" dirty="0" err="1"/>
              <a:t>JIRA’s</a:t>
            </a:r>
            <a:r>
              <a:rPr lang="en-US" sz="1400" dirty="0"/>
              <a:t> end up ‘resolved’ by reviewing loggers to find that integral bounds, gains, </a:t>
            </a:r>
            <a:r>
              <a:rPr lang="en-US" sz="1400" dirty="0" err="1"/>
              <a:t>bumpless</a:t>
            </a:r>
            <a:r>
              <a:rPr lang="en-US" sz="1400" dirty="0"/>
              <a:t> transfer, or other configuration issues are causing the undesired behavior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55CBCEB-F4C3-48C9-B6D8-89514257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1651233"/>
            <a:ext cx="3943525" cy="394352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718571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213E-2246-49D8-8608-83B65619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process – simple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A4C7-C218-4D58-B664-71CA06C4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676400"/>
            <a:ext cx="8540692" cy="4648200"/>
          </a:xfrm>
        </p:spPr>
        <p:txBody>
          <a:bodyPr/>
          <a:lstStyle/>
          <a:p>
            <a:r>
              <a:rPr lang="en-US" dirty="0"/>
              <a:t>Are the events being set that cause the action that you want?</a:t>
            </a:r>
          </a:p>
          <a:p>
            <a:r>
              <a:rPr lang="en-US" dirty="0"/>
              <a:t>Are the appropriate processes attached to the events they should be?</a:t>
            </a:r>
          </a:p>
          <a:p>
            <a:r>
              <a:rPr lang="en-US" dirty="0"/>
              <a:t>Are the permissions on the files needed set so the necessary programs can read and execute them?</a:t>
            </a:r>
          </a:p>
          <a:p>
            <a:r>
              <a:rPr lang="en-US" dirty="0"/>
              <a:t>Is ANYTHING working</a:t>
            </a:r>
          </a:p>
          <a:p>
            <a:pPr lvl="1"/>
            <a:r>
              <a:rPr lang="en-US" dirty="0" err="1"/>
              <a:t>link_to_mem</a:t>
            </a:r>
            <a:r>
              <a:rPr lang="en-US" dirty="0"/>
              <a:t> errors during the go?</a:t>
            </a:r>
          </a:p>
          <a:p>
            <a:pPr marL="457200" lvl="1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specs]$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lsmod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grep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srr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srripc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102400  144</a:t>
            </a:r>
          </a:p>
          <a:p>
            <a:r>
              <a:rPr lang="en-US" dirty="0"/>
              <a:t>Does my subsonic spec file have the same number of entries and format as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cyflex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specs.def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subsonic.def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625216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872C-3E68-48F8-916A-31529E39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trips – what to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640F4-485F-4237-9D0B-4BE025E43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676400"/>
            <a:ext cx="8540692" cy="4648200"/>
          </a:xfrm>
        </p:spPr>
        <p:txBody>
          <a:bodyPr/>
          <a:lstStyle/>
          <a:p>
            <a:r>
              <a:rPr lang="en-US" sz="1400" dirty="0"/>
              <a:t>In the test cell:</a:t>
            </a:r>
          </a:p>
          <a:p>
            <a:pPr lvl="1"/>
            <a:r>
              <a:rPr lang="en-US" sz="1400" dirty="0"/>
              <a:t>Did the IO stop updating?  Is it on?  Power loss?</a:t>
            </a:r>
          </a:p>
          <a:p>
            <a:pPr lvl="1"/>
            <a:r>
              <a:rPr lang="en-US" sz="1400" dirty="0"/>
              <a:t>Was a cable unplugged? Slammed in a door?</a:t>
            </a:r>
          </a:p>
          <a:p>
            <a:pPr lvl="1"/>
            <a:r>
              <a:rPr lang="en-US" sz="1400" dirty="0"/>
              <a:t>Is the NIC failing?</a:t>
            </a:r>
          </a:p>
          <a:p>
            <a:r>
              <a:rPr lang="en-US" dirty="0" err="1"/>
              <a:t>CyFlex</a:t>
            </a:r>
            <a:r>
              <a:rPr lang="en-US" dirty="0"/>
              <a:t> troubleshooting</a:t>
            </a:r>
          </a:p>
          <a:p>
            <a:pPr lvl="1"/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ms_diag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/>
              <a:t>is always the starting point</a:t>
            </a:r>
          </a:p>
          <a:p>
            <a:pPr lvl="2"/>
            <a:r>
              <a:rPr lang="en-US" dirty="0"/>
              <a:t>Is a process overrun or stuck in </a:t>
            </a:r>
            <a:r>
              <a:rPr lang="en-US" dirty="0" err="1"/>
              <a:t>reconfig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Has a limit been tripped?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limit_rpt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Is an e-stop pushed?</a:t>
            </a:r>
          </a:p>
          <a:p>
            <a:pPr lvl="1"/>
            <a:r>
              <a:rPr lang="en-US" sz="1400" dirty="0"/>
              <a:t>Is there a rolling fire inside the test cell?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errs p=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cell_mon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Does </a:t>
            </a:r>
            <a:r>
              <a:rPr lang="en-US" dirty="0" err="1"/>
              <a:t>cell_mon</a:t>
            </a:r>
            <a:r>
              <a:rPr lang="en-US" dirty="0"/>
              <a:t> tell you who did it?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watch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watch_dog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Is the </a:t>
            </a:r>
            <a:r>
              <a:rPr lang="en-US" dirty="0" err="1"/>
              <a:t>CyFlex</a:t>
            </a:r>
            <a:r>
              <a:rPr lang="en-US" dirty="0"/>
              <a:t> </a:t>
            </a:r>
            <a:r>
              <a:rPr lang="en-US" dirty="0" err="1"/>
              <a:t>watch_dog</a:t>
            </a:r>
            <a:r>
              <a:rPr lang="en-US" dirty="0"/>
              <a:t> toggling?</a:t>
            </a:r>
            <a:br>
              <a:rPr lang="en-US" dirty="0"/>
            </a:br>
            <a:r>
              <a:rPr lang="en-US" dirty="0"/>
              <a:t>* your </a:t>
            </a:r>
            <a:r>
              <a:rPr lang="en-US" dirty="0" err="1"/>
              <a:t>watch_dog</a:t>
            </a:r>
            <a:r>
              <a:rPr lang="en-US" dirty="0"/>
              <a:t> variable may be different</a:t>
            </a:r>
          </a:p>
          <a:p>
            <a:pPr lvl="1"/>
            <a:r>
              <a:rPr lang="en-US" dirty="0"/>
              <a:t>Do the </a:t>
            </a:r>
            <a:r>
              <a:rPr lang="en-US" dirty="0" err="1"/>
              <a:t>er_trace</a:t>
            </a:r>
            <a:r>
              <a:rPr lang="en-US" dirty="0"/>
              <a:t> files in /ram indicate what led to the watchdog trip?</a:t>
            </a:r>
          </a:p>
          <a:p>
            <a:pPr lvl="1"/>
            <a:r>
              <a:rPr lang="en-US" dirty="0"/>
              <a:t>After you execute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clear_watchdog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does the watchdog start toggling again?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77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39D5-05BD-4005-9141-40228C5D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trips – false alarms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2CC74-1A4A-41A6-8727-0E1A2D3A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6" y="1676400"/>
            <a:ext cx="8767194" cy="4648200"/>
          </a:xfrm>
        </p:spPr>
        <p:txBody>
          <a:bodyPr/>
          <a:lstStyle/>
          <a:p>
            <a:r>
              <a:rPr lang="en-US" dirty="0"/>
              <a:t>The last application to have set the abort limit may not be the root cause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limit_rpt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often show an </a:t>
            </a:r>
            <a:r>
              <a:rPr lang="en-US" dirty="0" err="1"/>
              <a:t>abort_limit</a:t>
            </a:r>
            <a:r>
              <a:rPr lang="en-US" dirty="0"/>
              <a:t> from oil pressure as the engine was shutting down. However, a dyno fault may have been the FIRST application to set the </a:t>
            </a:r>
            <a:r>
              <a:rPr lang="en-US" dirty="0" err="1"/>
              <a:t>abort_limit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ms_diag</a:t>
            </a:r>
            <a:r>
              <a:rPr lang="en-US" dirty="0"/>
              <a:t> shows MANY applications overrun, the system most likely froze</a:t>
            </a:r>
          </a:p>
          <a:p>
            <a:pPr lvl="1"/>
            <a:r>
              <a:rPr lang="en-US" dirty="0"/>
              <a:t>Enable crash dump and use crash to help isolate the program causing the crash</a:t>
            </a:r>
          </a:p>
          <a:p>
            <a:pPr lvl="1"/>
            <a:r>
              <a:rPr lang="en-US" dirty="0"/>
              <a:t>Large file writes (sometimes by </a:t>
            </a:r>
            <a:r>
              <a:rPr lang="en-US" dirty="0" err="1"/>
              <a:t>CyFlex</a:t>
            </a:r>
            <a:r>
              <a:rPr lang="en-US" dirty="0"/>
              <a:t> applications, sometimes by user scripts) can take priority over other applications, ultimately causing systems to freeze.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run_esvd</a:t>
            </a:r>
            <a:r>
              <a:rPr lang="en-US" dirty="0"/>
              <a:t> is a common culprit.</a:t>
            </a:r>
          </a:p>
          <a:p>
            <a:r>
              <a:rPr lang="en-US" dirty="0"/>
              <a:t>Dyno fault from DI</a:t>
            </a:r>
          </a:p>
          <a:p>
            <a:pPr lvl="1"/>
            <a:r>
              <a:rPr lang="en-US" dirty="0"/>
              <a:t>Very common confusing situation will be a dyno fault DI setting an abort limit via </a:t>
            </a:r>
            <a:r>
              <a:rPr lang="en-US" dirty="0" err="1"/>
              <a:t>evnt_rsp</a:t>
            </a:r>
            <a:endParaRPr lang="en-US" dirty="0"/>
          </a:p>
          <a:p>
            <a:pPr lvl="1"/>
            <a:r>
              <a:rPr lang="en-US" dirty="0"/>
              <a:t>The fault here could have started with the dyno. OR it could be</a:t>
            </a:r>
          </a:p>
          <a:p>
            <a:pPr lvl="2"/>
            <a:r>
              <a:rPr lang="en-US" dirty="0"/>
              <a:t>The communication between </a:t>
            </a:r>
            <a:r>
              <a:rPr lang="en-US" dirty="0" err="1"/>
              <a:t>CyFlex</a:t>
            </a:r>
            <a:r>
              <a:rPr lang="en-US" dirty="0"/>
              <a:t> and the dyno failed (NIC dropout, faulty cable, un-seated </a:t>
            </a:r>
            <a:r>
              <a:rPr lang="en-US" dirty="0" err="1"/>
              <a:t>CAT5</a:t>
            </a:r>
            <a:r>
              <a:rPr lang="en-US" dirty="0"/>
              <a:t> cable)</a:t>
            </a:r>
          </a:p>
          <a:p>
            <a:pPr lvl="2"/>
            <a:r>
              <a:rPr lang="en-US" dirty="0"/>
              <a:t>The application in charge of dyno communication failed (</a:t>
            </a:r>
            <a:r>
              <a:rPr lang="en-US" dirty="0" err="1"/>
              <a:t>ecat_mon</a:t>
            </a:r>
            <a:r>
              <a:rPr lang="en-US" dirty="0"/>
              <a:t>, </a:t>
            </a:r>
            <a:r>
              <a:rPr lang="en-US" dirty="0" err="1"/>
              <a:t>dynlink</a:t>
            </a:r>
            <a:r>
              <a:rPr lang="en-US" dirty="0"/>
              <a:t>, </a:t>
            </a:r>
            <a:r>
              <a:rPr lang="en-US" dirty="0" err="1"/>
              <a:t>gmodbus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1307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958306"/>
            <a:ext cx="9907588" cy="942975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205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C57B-F40C-44E3-A532-7E456EB0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Troubleshooting: What is the goal?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C121-12FF-4B1C-93C9-52766C9C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45" y="1295400"/>
            <a:ext cx="8638563" cy="5004732"/>
          </a:xfrm>
        </p:spPr>
        <p:txBody>
          <a:bodyPr/>
          <a:lstStyle/>
          <a:p>
            <a:r>
              <a:rPr lang="en-US" sz="1400" dirty="0"/>
              <a:t>The troubleshooting goal is not to fix the problem, it is to identify the problem (…and then fix it)</a:t>
            </a:r>
          </a:p>
          <a:p>
            <a:pPr lvl="1"/>
            <a:r>
              <a:rPr lang="en-US" sz="1400" dirty="0"/>
              <a:t>Is it </a:t>
            </a:r>
            <a:r>
              <a:rPr lang="en-US" sz="1400" dirty="0" err="1"/>
              <a:t>CyFlex</a:t>
            </a:r>
            <a:r>
              <a:rPr lang="en-US" sz="1400" dirty="0"/>
              <a:t> (bug or configuration issue)</a:t>
            </a:r>
            <a:r>
              <a:rPr lang="en-US" dirty="0"/>
              <a:t>?</a:t>
            </a:r>
          </a:p>
          <a:p>
            <a:pPr lvl="1"/>
            <a:r>
              <a:rPr lang="en-US" sz="1400" dirty="0"/>
              <a:t>Is it the device (IO, </a:t>
            </a:r>
            <a:r>
              <a:rPr lang="en-US" sz="1400" dirty="0" err="1"/>
              <a:t>AVL</a:t>
            </a:r>
            <a:r>
              <a:rPr lang="en-US" sz="1400" dirty="0"/>
              <a:t> device,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lvl="1"/>
            <a:r>
              <a:rPr lang="en-US" dirty="0"/>
              <a:t>Does the device software (</a:t>
            </a:r>
            <a:r>
              <a:rPr lang="en-US" dirty="0" err="1"/>
              <a:t>test.commander</a:t>
            </a:r>
            <a:r>
              <a:rPr lang="en-US" dirty="0"/>
              <a:t>, PAC Manager, </a:t>
            </a:r>
            <a:r>
              <a:rPr lang="en-US" dirty="0" err="1"/>
              <a:t>etc</a:t>
            </a:r>
            <a:r>
              <a:rPr lang="en-US" dirty="0"/>
              <a:t>) indicate a problem?</a:t>
            </a:r>
            <a:endParaRPr lang="en-US" sz="1400" dirty="0"/>
          </a:p>
          <a:p>
            <a:pPr lvl="1"/>
            <a:r>
              <a:rPr lang="en-US" sz="1400" dirty="0"/>
              <a:t>Is it the cable between </a:t>
            </a:r>
            <a:r>
              <a:rPr lang="en-US" sz="1400" dirty="0" err="1"/>
              <a:t>CyFlex</a:t>
            </a:r>
            <a:r>
              <a:rPr lang="en-US" sz="1400" dirty="0"/>
              <a:t> and the device?</a:t>
            </a:r>
          </a:p>
          <a:p>
            <a:pPr lvl="1"/>
            <a:r>
              <a:rPr lang="en-US" sz="1400" dirty="0"/>
              <a:t>Is it the computer?</a:t>
            </a:r>
          </a:p>
          <a:p>
            <a:pPr lvl="1"/>
            <a:r>
              <a:rPr lang="en-US" dirty="0"/>
              <a:t>When does it happen?</a:t>
            </a:r>
          </a:p>
          <a:p>
            <a:pPr lvl="2"/>
            <a:r>
              <a:rPr lang="en-US" dirty="0"/>
              <a:t>Only on startup?</a:t>
            </a:r>
          </a:p>
          <a:p>
            <a:pPr lvl="2"/>
            <a:r>
              <a:rPr lang="en-US" dirty="0"/>
              <a:t>Only when I run the _____ command?</a:t>
            </a:r>
          </a:p>
          <a:p>
            <a:pPr lvl="2"/>
            <a:r>
              <a:rPr lang="en-US" dirty="0"/>
              <a:t>Only when the ______ does the _______?</a:t>
            </a:r>
          </a:p>
          <a:p>
            <a:pPr lvl="2"/>
            <a:r>
              <a:rPr lang="en-US" dirty="0"/>
              <a:t>Every day at </a:t>
            </a:r>
            <a:r>
              <a:rPr lang="en-US" dirty="0" err="1"/>
              <a:t>1AM</a:t>
            </a:r>
            <a:endParaRPr lang="en-US" dirty="0"/>
          </a:p>
          <a:p>
            <a:pPr lvl="2"/>
            <a:r>
              <a:rPr lang="en-US" dirty="0"/>
              <a:t>Every time we’re in </a:t>
            </a:r>
            <a:r>
              <a:rPr lang="en-US" dirty="0" err="1"/>
              <a:t>gp_test</a:t>
            </a:r>
            <a:r>
              <a:rPr lang="en-US" dirty="0"/>
              <a:t> mode 444?</a:t>
            </a:r>
          </a:p>
          <a:p>
            <a:r>
              <a:rPr lang="en-US" dirty="0"/>
              <a:t>Define the history</a:t>
            </a:r>
          </a:p>
          <a:p>
            <a:pPr lvl="1"/>
            <a:r>
              <a:rPr lang="en-US" dirty="0"/>
              <a:t>“The system has sat in a vacuum sealed chamber for 19 years. Nobody touched it all that time. It worked for 19 years. I updated </a:t>
            </a:r>
            <a:r>
              <a:rPr lang="en-US" dirty="0" err="1"/>
              <a:t>inpt_specs</a:t>
            </a:r>
            <a:r>
              <a:rPr lang="en-US" dirty="0"/>
              <a:t> and the analog inputs stopped working.”</a:t>
            </a:r>
          </a:p>
          <a:p>
            <a:pPr lvl="2"/>
            <a:r>
              <a:rPr lang="en-US" dirty="0"/>
              <a:t>Your edits might be related to the problem</a:t>
            </a:r>
          </a:p>
          <a:p>
            <a:pPr lvl="2"/>
            <a:r>
              <a:rPr lang="en-US" dirty="0"/>
              <a:t>This background information being included in the JIRA will result in a quicker resolution of your problem</a:t>
            </a:r>
          </a:p>
        </p:txBody>
      </p:sp>
    </p:spTree>
    <p:extLst>
      <p:ext uri="{BB962C8B-B14F-4D97-AF65-F5344CB8AC3E}">
        <p14:creationId xmlns:p14="http://schemas.microsoft.com/office/powerpoint/2010/main" val="293132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82C3-8DA7-43DF-83C3-C6A48ABA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JIRA resolution	- Why are we playing 21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D403-BA22-4FE3-B85A-4EAF3B7DD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1676400"/>
            <a:ext cx="8666527" cy="4648200"/>
          </a:xfrm>
        </p:spPr>
        <p:txBody>
          <a:bodyPr/>
          <a:lstStyle/>
          <a:p>
            <a:r>
              <a:rPr lang="en-US" dirty="0"/>
              <a:t>We resolve </a:t>
            </a:r>
            <a:r>
              <a:rPr lang="en-US" dirty="0" err="1"/>
              <a:t>JIRA’s</a:t>
            </a:r>
            <a:r>
              <a:rPr lang="en-US" dirty="0"/>
              <a:t> by defining the problem as one of the following</a:t>
            </a:r>
          </a:p>
          <a:p>
            <a:pPr lvl="1"/>
            <a:r>
              <a:rPr lang="en-US" dirty="0"/>
              <a:t>A software bug</a:t>
            </a:r>
          </a:p>
          <a:p>
            <a:pPr lvl="2"/>
            <a:r>
              <a:rPr lang="en-US" dirty="0"/>
              <a:t>If possible, define and recreate/reproduce bug </a:t>
            </a:r>
            <a:r>
              <a:rPr lang="en-US"/>
              <a:t>on our systems </a:t>
            </a:r>
            <a:r>
              <a:rPr lang="en-US" dirty="0"/>
              <a:t>so developer can fix it</a:t>
            </a:r>
          </a:p>
          <a:p>
            <a:pPr lvl="2"/>
            <a:r>
              <a:rPr lang="en-US" dirty="0"/>
              <a:t>If it is hardware specific, try to reproduce on customer system so developer can fix it</a:t>
            </a:r>
          </a:p>
          <a:p>
            <a:pPr lvl="1"/>
            <a:r>
              <a:rPr lang="en-US" dirty="0"/>
              <a:t>A user error because the user didn’t read the instructions</a:t>
            </a:r>
          </a:p>
          <a:p>
            <a:pPr lvl="2"/>
            <a:r>
              <a:rPr lang="en-US" dirty="0"/>
              <a:t>Reference documentation</a:t>
            </a:r>
          </a:p>
          <a:p>
            <a:pPr lvl="2"/>
            <a:r>
              <a:rPr lang="en-US" dirty="0"/>
              <a:t>Guide the user through configuration</a:t>
            </a:r>
          </a:p>
          <a:p>
            <a:pPr lvl="2"/>
            <a:r>
              <a:rPr lang="en-US" dirty="0"/>
              <a:t>Reference another functional cell</a:t>
            </a:r>
          </a:p>
          <a:p>
            <a:pPr lvl="1"/>
            <a:r>
              <a:rPr lang="en-US" dirty="0"/>
              <a:t>A user error because the instructions were lacking, misleading, incorrect, or didn’t exist</a:t>
            </a:r>
          </a:p>
          <a:p>
            <a:pPr lvl="2"/>
            <a:r>
              <a:rPr lang="en-US" dirty="0"/>
              <a:t>Resolve issue for customer</a:t>
            </a:r>
          </a:p>
          <a:p>
            <a:pPr lvl="2"/>
            <a:r>
              <a:rPr lang="en-US" dirty="0"/>
              <a:t>Update documentation</a:t>
            </a:r>
          </a:p>
          <a:p>
            <a:r>
              <a:rPr lang="en-US" dirty="0"/>
              <a:t>Answers to everything in the previous slide generally will determine which of these is the root issue.</a:t>
            </a:r>
          </a:p>
          <a:p>
            <a:r>
              <a:rPr lang="en-US" dirty="0"/>
              <a:t>“Could you check __________?”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9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5398"/>
            <a:ext cx="3856839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/>
              <a:t>CyFlex</a:t>
            </a:r>
            <a:r>
              <a:rPr lang="en-US" sz="1400" dirty="0"/>
              <a:t> tools:</a:t>
            </a:r>
          </a:p>
          <a:p>
            <a:r>
              <a:rPr lang="en-US" sz="1400" dirty="0"/>
              <a:t>Variable Values</a:t>
            </a:r>
          </a:p>
          <a:p>
            <a:pPr lvl="1"/>
            <a:r>
              <a:rPr lang="en-US" sz="1400" dirty="0" err="1"/>
              <a:t>gvar</a:t>
            </a:r>
            <a:endParaRPr lang="en-US" sz="1400" dirty="0"/>
          </a:p>
          <a:p>
            <a:pPr lvl="1"/>
            <a:r>
              <a:rPr lang="en-US" sz="1400" dirty="0" err="1"/>
              <a:t>gval</a:t>
            </a:r>
            <a:endParaRPr lang="en-US" sz="1400" dirty="0"/>
          </a:p>
          <a:p>
            <a:pPr lvl="1"/>
            <a:r>
              <a:rPr lang="en-US" sz="1400" dirty="0" err="1"/>
              <a:t>dumpit</a:t>
            </a:r>
            <a:endParaRPr lang="en-US" sz="1400" dirty="0"/>
          </a:p>
          <a:p>
            <a:pPr lvl="1"/>
            <a:r>
              <a:rPr lang="en-US" sz="1400" dirty="0" err="1"/>
              <a:t>fdump</a:t>
            </a:r>
            <a:endParaRPr lang="en-US" sz="1400" dirty="0"/>
          </a:p>
          <a:p>
            <a:pPr lvl="1"/>
            <a:r>
              <a:rPr lang="en-US" sz="1400" dirty="0"/>
              <a:t>watch</a:t>
            </a:r>
          </a:p>
          <a:p>
            <a:r>
              <a:rPr lang="en-US" sz="1400" dirty="0"/>
              <a:t>Events</a:t>
            </a:r>
          </a:p>
          <a:p>
            <a:pPr lvl="1"/>
            <a:r>
              <a:rPr lang="en-US" sz="1400" dirty="0"/>
              <a:t>events (the command)</a:t>
            </a:r>
          </a:p>
          <a:p>
            <a:pPr lvl="1"/>
            <a:r>
              <a:rPr lang="en-US" sz="1400" dirty="0" err="1"/>
              <a:t>evnt_info</a:t>
            </a:r>
            <a:endParaRPr lang="en-US" sz="1400" dirty="0"/>
          </a:p>
          <a:p>
            <a:r>
              <a:rPr lang="en-US" sz="1400" dirty="0"/>
              <a:t>Errors</a:t>
            </a:r>
          </a:p>
          <a:p>
            <a:pPr lvl="1"/>
            <a:r>
              <a:rPr lang="en-US" sz="1400" dirty="0"/>
              <a:t>errs</a:t>
            </a:r>
          </a:p>
          <a:p>
            <a:pPr lvl="1"/>
            <a:r>
              <a:rPr lang="en-US" sz="1400" dirty="0"/>
              <a:t>event trace files</a:t>
            </a:r>
          </a:p>
          <a:p>
            <a:pPr lvl="1"/>
            <a:r>
              <a:rPr lang="en-US" sz="1400" dirty="0" err="1"/>
              <a:t>gp_test</a:t>
            </a:r>
            <a:r>
              <a:rPr lang="en-US" sz="1400" dirty="0"/>
              <a:t> trace files</a:t>
            </a:r>
          </a:p>
          <a:p>
            <a:r>
              <a:rPr lang="en-US" sz="1400" dirty="0" err="1"/>
              <a:t>show_mem</a:t>
            </a:r>
            <a:endParaRPr lang="en-US" sz="1400" dirty="0"/>
          </a:p>
          <a:p>
            <a:r>
              <a:rPr lang="en-US" sz="1400" dirty="0" err="1"/>
              <a:t>ms_diag</a:t>
            </a:r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615296-07C8-4813-9DFD-68A8864F14CF}"/>
              </a:ext>
            </a:extLst>
          </p:cNvPr>
          <p:cNvSpPr txBox="1">
            <a:spLocks/>
          </p:cNvSpPr>
          <p:nvPr/>
        </p:nvSpPr>
        <p:spPr bwMode="auto">
          <a:xfrm>
            <a:off x="4734886" y="1525398"/>
            <a:ext cx="385683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/</a:t>
            </a:r>
            <a:r>
              <a:rPr lang="en-US" sz="1400" kern="0" dirty="0" err="1"/>
              <a:t>cyflex</a:t>
            </a:r>
            <a:r>
              <a:rPr lang="en-US" sz="1400" kern="0" dirty="0"/>
              <a:t>/</a:t>
            </a:r>
            <a:r>
              <a:rPr lang="en-US" sz="1400" kern="0" dirty="0" err="1"/>
              <a:t>specs.def</a:t>
            </a:r>
            <a:r>
              <a:rPr lang="en-US" sz="1400" kern="0" dirty="0"/>
              <a:t> and </a:t>
            </a:r>
            <a:r>
              <a:rPr lang="en-US" sz="1400" kern="0" dirty="0" err="1"/>
              <a:t>cell.def</a:t>
            </a:r>
            <a:r>
              <a:rPr lang="en-US" sz="1400" kern="0" dirty="0"/>
              <a:t> comparison</a:t>
            </a:r>
          </a:p>
          <a:p>
            <a:pPr lvl="1"/>
            <a:r>
              <a:rPr lang="en-US" sz="1400" kern="0" dirty="0" err="1"/>
              <a:t>go.scp</a:t>
            </a:r>
            <a:r>
              <a:rPr lang="en-US" sz="1400" kern="0" dirty="0"/>
              <a:t>!!! The order matters!!!</a:t>
            </a:r>
          </a:p>
          <a:p>
            <a:pPr lvl="1"/>
            <a:r>
              <a:rPr lang="en-US" sz="1400" kern="0" dirty="0" err="1"/>
              <a:t>go.scp</a:t>
            </a:r>
            <a:r>
              <a:rPr lang="en-US" sz="1400" kern="0" dirty="0"/>
              <a:t>!!! The order… it matters!!!</a:t>
            </a:r>
          </a:p>
          <a:p>
            <a:pPr marL="0" indent="0">
              <a:buNone/>
            </a:pPr>
            <a:r>
              <a:rPr lang="en-US" sz="1400" kern="0" dirty="0"/>
              <a:t>Computer tools:</a:t>
            </a:r>
          </a:p>
          <a:p>
            <a:r>
              <a:rPr lang="en-US" sz="1400" kern="0" dirty="0"/>
              <a:t>/var/log/messages</a:t>
            </a:r>
          </a:p>
          <a:p>
            <a:r>
              <a:rPr lang="en-US" sz="1400" kern="0" dirty="0"/>
              <a:t>top</a:t>
            </a:r>
          </a:p>
          <a:p>
            <a:r>
              <a:rPr lang="en-US" sz="1400" kern="0" dirty="0"/>
              <a:t>ifconfig</a:t>
            </a:r>
          </a:p>
          <a:p>
            <a:r>
              <a:rPr lang="en-US" sz="1400" kern="0" dirty="0"/>
              <a:t>diff / meld</a:t>
            </a:r>
          </a:p>
          <a:p>
            <a:r>
              <a:rPr lang="en-US" sz="1400" kern="0" dirty="0"/>
              <a:t>/</a:t>
            </a:r>
            <a:r>
              <a:rPr lang="en-US" sz="1400" kern="0" dirty="0" err="1"/>
              <a:t>usr</a:t>
            </a:r>
            <a:r>
              <a:rPr lang="en-US" sz="1400" kern="0" dirty="0"/>
              <a:t>/local/bin/analyze-cores</a:t>
            </a:r>
          </a:p>
          <a:p>
            <a:r>
              <a:rPr lang="en-US" sz="1400" kern="0" dirty="0" err="1"/>
              <a:t>tcpdump</a:t>
            </a:r>
            <a:endParaRPr lang="en-US" sz="1400" kern="0" dirty="0"/>
          </a:p>
          <a:p>
            <a:r>
              <a:rPr lang="en-US" sz="1400" kern="0" dirty="0"/>
              <a:t>grep</a:t>
            </a:r>
          </a:p>
          <a:p>
            <a:endParaRPr lang="en-US" sz="1400" kern="0" dirty="0"/>
          </a:p>
          <a:p>
            <a:endParaRPr lang="en-US" sz="1400" kern="0" dirty="0"/>
          </a:p>
          <a:p>
            <a:pPr lvl="1"/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967543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3576-0C1F-487D-932D-35577A1F7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43282"/>
            <a:ext cx="7162800" cy="65434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gvar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872A39-AD7F-4940-9450-0E78616E9666}"/>
              </a:ext>
            </a:extLst>
          </p:cNvPr>
          <p:cNvSpPr txBox="1">
            <a:spLocks/>
          </p:cNvSpPr>
          <p:nvPr/>
        </p:nvSpPr>
        <p:spPr bwMode="auto">
          <a:xfrm>
            <a:off x="279632" y="1469471"/>
            <a:ext cx="7162800" cy="467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Get a variable value ( and so much more! ) </a:t>
            </a:r>
          </a:p>
          <a:p>
            <a:pPr lvl="1"/>
            <a:r>
              <a:rPr lang="en-US" sz="1400" kern="0" dirty="0"/>
              <a:t>units</a:t>
            </a:r>
          </a:p>
          <a:p>
            <a:pPr lvl="1"/>
            <a:r>
              <a:rPr lang="en-US" sz="1400" kern="0" dirty="0"/>
              <a:t>update time</a:t>
            </a:r>
          </a:p>
          <a:p>
            <a:pPr lvl="2"/>
            <a:r>
              <a:rPr lang="en-US" sz="1400" kern="0" dirty="0"/>
              <a:t>Is it updating?  Should it be?  Was it ever updated?</a:t>
            </a:r>
          </a:p>
          <a:p>
            <a:pPr lvl="2"/>
            <a:r>
              <a:rPr lang="en-US" sz="1400" kern="0" dirty="0"/>
              <a:t>Who is updating it?  Should they be? Is it changing?  Are multiple people updating it?  </a:t>
            </a:r>
          </a:p>
          <a:p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watch -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n.1</a:t>
            </a: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sz="1400" kern="0" dirty="0"/>
              <a:t>How quickly is it changing value?</a:t>
            </a:r>
          </a:p>
          <a:p>
            <a:r>
              <a:rPr lang="en-US" sz="1400" kern="0" dirty="0"/>
              <a:t>Digital inputs: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svar</a:t>
            </a:r>
            <a:r>
              <a:rPr lang="en-US" sz="1400" kern="0" dirty="0"/>
              <a:t> then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endParaRPr lang="en-US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400" kern="0" dirty="0"/>
              <a:t>Does it say updated by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svar</a:t>
            </a:r>
            <a:r>
              <a:rPr lang="en-US" sz="1400" kern="0" dirty="0"/>
              <a:t> or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di_logi_xfer</a:t>
            </a:r>
            <a:r>
              <a:rPr lang="en-US" sz="1400" kern="0" dirty="0"/>
              <a:t>?</a:t>
            </a:r>
          </a:p>
          <a:p>
            <a:r>
              <a:rPr lang="en-US" sz="1400" kern="0" dirty="0"/>
              <a:t>If the variable is only updated when a translator is run (like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</a:t>
            </a:r>
            <a:r>
              <a:rPr lang="en-US" sz="1400" kern="0" dirty="0"/>
              <a:t>, but not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compvar</a:t>
            </a:r>
            <a:r>
              <a:rPr lang="en-US" sz="1400" kern="0" dirty="0"/>
              <a:t>), then there may be an error with the application, or with your calculation within 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</a:t>
            </a:r>
            <a:endParaRPr lang="en-US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5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3576-0C1F-487D-932D-35577A1F7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43282"/>
            <a:ext cx="7162800" cy="65434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gvar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206559-B947-4DC7-9BB5-37C368DD0669}"/>
              </a:ext>
            </a:extLst>
          </p:cNvPr>
          <p:cNvSpPr txBox="1">
            <a:spLocks/>
          </p:cNvSpPr>
          <p:nvPr/>
        </p:nvSpPr>
        <p:spPr bwMode="auto">
          <a:xfrm>
            <a:off x="590724" y="1169564"/>
            <a:ext cx="7798266" cy="451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~]$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gmod_ai6</a:t>
            </a: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gmod_ai6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        37224448  mv  status=NO,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mem.index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=206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last_update_time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Mon May 15 12:23:18 2023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by &lt;457300&gt;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ai_transfer</a:t>
            </a: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~]$ watch -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gmod_ai6</a:t>
            </a: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~]$ watch -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n.1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gmod_ai6</a:t>
            </a: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~]$ watch -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n.1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gmod_ai6;date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~]$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avl_smoke</a:t>
            </a: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2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avl_smoke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             0.0  BOSCH  status=NO,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mem.index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=18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last_update_time</a:t>
            </a:r>
            <a:r>
              <a:rPr lang="en-US" sz="12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sz="12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NOT_UPDATED</a:t>
            </a:r>
            <a:endParaRPr lang="en-US" sz="1200" b="1" kern="0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7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3576-0C1F-487D-932D-35577A1F7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43282"/>
            <a:ext cx="7162800" cy="65434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gvar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206559-B947-4DC7-9BB5-37C368DD0669}"/>
              </a:ext>
            </a:extLst>
          </p:cNvPr>
          <p:cNvSpPr txBox="1">
            <a:spLocks/>
          </p:cNvSpPr>
          <p:nvPr/>
        </p:nvSpPr>
        <p:spPr bwMode="auto">
          <a:xfrm>
            <a:off x="590724" y="1169564"/>
            <a:ext cx="7798266" cy="451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562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1981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F00"/>
              </a:buClr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tc1@awatson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cmds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]$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gvar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temp_a;date;gen_labels;gvar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temp_a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temp_a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             1.0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deg_c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status=NO,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mem.index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=50</a:t>
            </a: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last_update_time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Mon May 15 13:05:36 2023</a:t>
            </a: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by &lt;469214&gt;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Mon May 15 13:06:52 MDT 2023</a:t>
            </a:r>
          </a:p>
          <a:p>
            <a:pPr marL="0" indent="0"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is using /specs/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gen_labels.1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temp_a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             1.0 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deg_c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status=NO, 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mem.index</a:t>
            </a: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=50</a:t>
            </a: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kern="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last_update_time</a:t>
            </a:r>
            <a:r>
              <a:rPr lang="en-US" sz="1000" b="1" kern="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Mon May 15 13:06:52 2023</a:t>
            </a: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by &lt;469380&gt;</a:t>
            </a:r>
            <a:r>
              <a:rPr lang="en-US" sz="10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gen_labels</a:t>
            </a: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03780"/>
      </p:ext>
    </p:extLst>
  </p:cSld>
  <p:clrMapOvr>
    <a:masterClrMapping/>
  </p:clrMapOvr>
</p:sld>
</file>

<file path=ppt/theme/theme1.xml><?xml version="1.0" encoding="utf-8"?>
<a:theme xmlns:a="http://schemas.openxmlformats.org/drawingml/2006/main" name="SGS">
  <a:themeElements>
    <a:clrScheme name="SGS colours">
      <a:dk1>
        <a:srgbClr val="363636"/>
      </a:dk1>
      <a:lt1>
        <a:srgbClr val="FFFFFF"/>
      </a:lt1>
      <a:dk2>
        <a:srgbClr val="848685"/>
      </a:dk2>
      <a:lt2>
        <a:srgbClr val="FF6600"/>
      </a:lt2>
      <a:accent1>
        <a:srgbClr val="BCBCB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CF05"/>
      </a:accent5>
      <a:accent6>
        <a:srgbClr val="FF9900"/>
      </a:accent6>
      <a:hlink>
        <a:srgbClr val="FF6600"/>
      </a:hlink>
      <a:folHlink>
        <a:srgbClr val="3636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lIns="91440" tIns="45720" rIns="91440" bIns="45720" rtlCol="0" anchor="ctr">
        <a:spAutoFit/>
      </a:bodyPr>
      <a:lstStyle>
        <a:defPPr algn="ctr">
          <a:defRPr b="0" cap="none" spc="0" dirty="0" err="1" smtClean="0">
            <a:ln w="0"/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50BA84F-A65B-409D-9C19-FFABCDAE36E0}" vid="{6808D3A3-2AF8-4325-95C7-489BFBBD6CBB}"/>
    </a:ext>
  </a:extLst>
</a:theme>
</file>

<file path=ppt/theme/theme2.xml><?xml version="1.0" encoding="utf-8"?>
<a:theme xmlns:a="http://schemas.openxmlformats.org/drawingml/2006/main" name="Office Theme">
  <a:themeElements>
    <a:clrScheme name="SGS colours">
      <a:dk1>
        <a:srgbClr val="FFFFFF"/>
      </a:dk1>
      <a:lt1>
        <a:srgbClr val="666666"/>
      </a:lt1>
      <a:dk2>
        <a:srgbClr val="999999"/>
      </a:dk2>
      <a:lt2>
        <a:srgbClr val="FF6600"/>
      </a:lt2>
      <a:accent1>
        <a:srgbClr val="CCCCC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9900"/>
      </a:accent5>
      <a:accent6>
        <a:srgbClr val="FFCF05"/>
      </a:accent6>
      <a:hlink>
        <a:srgbClr val="FF6600"/>
      </a:hlink>
      <a:folHlink>
        <a:srgbClr val="36363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GS colours">
      <a:dk1>
        <a:srgbClr val="FFFFFF"/>
      </a:dk1>
      <a:lt1>
        <a:srgbClr val="666666"/>
      </a:lt1>
      <a:dk2>
        <a:srgbClr val="999999"/>
      </a:dk2>
      <a:lt2>
        <a:srgbClr val="FF6600"/>
      </a:lt2>
      <a:accent1>
        <a:srgbClr val="CCCCC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9900"/>
      </a:accent5>
      <a:accent6>
        <a:srgbClr val="FFCF05"/>
      </a:accent6>
      <a:hlink>
        <a:srgbClr val="FF6600"/>
      </a:hlink>
      <a:folHlink>
        <a:srgbClr val="3636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2614</TotalTime>
  <Words>4596</Words>
  <Application>Microsoft Office PowerPoint</Application>
  <PresentationFormat>A4 Paper (210x297 mm)</PresentationFormat>
  <Paragraphs>476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Arial Narrow</vt:lpstr>
      <vt:lpstr>Courier New</vt:lpstr>
      <vt:lpstr>Times New Roman</vt:lpstr>
      <vt:lpstr>Wingdings</vt:lpstr>
      <vt:lpstr>SGS</vt:lpstr>
      <vt:lpstr>CyFlex troubleshooting tools</vt:lpstr>
      <vt:lpstr>DISCLAIMER</vt:lpstr>
      <vt:lpstr>Meet the presenter</vt:lpstr>
      <vt:lpstr>Troubleshooting: What is the goal?</vt:lpstr>
      <vt:lpstr>JIRA resolution - Why are we playing 21 questions?</vt:lpstr>
      <vt:lpstr>Overview</vt:lpstr>
      <vt:lpstr>PowerPoint Presentation</vt:lpstr>
      <vt:lpstr>PowerPoint Presentation</vt:lpstr>
      <vt:lpstr>PowerPoint Presentation</vt:lpstr>
      <vt:lpstr>PowerPoint Presentation</vt:lpstr>
      <vt:lpstr>dumpit</vt:lpstr>
      <vt:lpstr>dumpit</vt:lpstr>
      <vt:lpstr>fdump</vt:lpstr>
      <vt:lpstr>events</vt:lpstr>
      <vt:lpstr>events</vt:lpstr>
      <vt:lpstr>events</vt:lpstr>
      <vt:lpstr>events</vt:lpstr>
      <vt:lpstr>evnt_info</vt:lpstr>
      <vt:lpstr>errs</vt:lpstr>
      <vt:lpstr>errs – cell_mon</vt:lpstr>
      <vt:lpstr>trace files - grep</vt:lpstr>
      <vt:lpstr>show_mem</vt:lpstr>
      <vt:lpstr>show_mem</vt:lpstr>
      <vt:lpstr>/usr/local/bin/analyze-cores</vt:lpstr>
      <vt:lpstr>tcpdump</vt:lpstr>
      <vt:lpstr>tcpdump</vt:lpstr>
      <vt:lpstr>Computer diagnostics</vt:lpstr>
      <vt:lpstr>Computer diagnostics</vt:lpstr>
      <vt:lpstr>Troubleshooting process – simple steps</vt:lpstr>
      <vt:lpstr>Troubleshooting process – simple steps</vt:lpstr>
      <vt:lpstr>Troubleshooting process – simple steps</vt:lpstr>
      <vt:lpstr>Troubleshooting process – simple steps</vt:lpstr>
      <vt:lpstr>Troubleshooting process – simple steps</vt:lpstr>
      <vt:lpstr>Watchdog trips – what to check</vt:lpstr>
      <vt:lpstr>Watchdog trips – false alarms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CyFlex troubleshooting tools</dc:title>
  <dc:creator>Watson, Charles (Aurora)</dc:creator>
  <cp:lastModifiedBy>Michael Ketchoyian</cp:lastModifiedBy>
  <cp:revision>8</cp:revision>
  <dcterms:created xsi:type="dcterms:W3CDTF">2023-05-15T18:00:49Z</dcterms:created>
  <dcterms:modified xsi:type="dcterms:W3CDTF">2024-04-02T16:49:52Z</dcterms:modified>
</cp:coreProperties>
</file>