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4"/>
  </p:sldMasterIdLst>
  <p:sldIdLst>
    <p:sldId id="256" r:id="rId5"/>
    <p:sldId id="257" r:id="rId6"/>
    <p:sldId id="266" r:id="rId7"/>
    <p:sldId id="267" r:id="rId8"/>
    <p:sldId id="268" r:id="rId9"/>
    <p:sldId id="269" r:id="rId10"/>
  </p:sldIdLst>
  <p:sldSz cx="9906000" cy="6858000" type="A4"/>
  <p:notesSz cx="6985000" cy="92837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822" y="72"/>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3C0C834-A465-44E8-B45B-DA7D5906FA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7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0915" name="Rectangle 3"/>
          <p:cNvSpPr>
            <a:spLocks noGrp="1" noChangeArrowheads="1"/>
          </p:cNvSpPr>
          <p:nvPr>
            <p:ph type="ctrTitle"/>
          </p:nvPr>
        </p:nvSpPr>
        <p:spPr>
          <a:xfrm>
            <a:off x="1981200" y="2438400"/>
            <a:ext cx="7099300" cy="1143000"/>
          </a:xfrm>
        </p:spPr>
        <p:txBody>
          <a:bodyPr/>
          <a:lstStyle>
            <a:lvl1pPr>
              <a:defRPr sz="3600"/>
            </a:lvl1pPr>
          </a:lstStyle>
          <a:p>
            <a:r>
              <a:rPr lang="en-US"/>
              <a:t>Click to edit Master title style</a:t>
            </a:r>
            <a:endParaRPr lang="en-GB"/>
          </a:p>
        </p:txBody>
      </p:sp>
      <p:sp>
        <p:nvSpPr>
          <p:cNvPr id="550916" name="Rectangle 4"/>
          <p:cNvSpPr>
            <a:spLocks noGrp="1" noChangeArrowheads="1"/>
          </p:cNvSpPr>
          <p:nvPr>
            <p:ph type="subTitle" idx="1"/>
          </p:nvPr>
        </p:nvSpPr>
        <p:spPr>
          <a:xfrm>
            <a:off x="1981200" y="3733800"/>
            <a:ext cx="7086600" cy="1752600"/>
          </a:xfrm>
        </p:spPr>
        <p:txBody>
          <a:bodyPr/>
          <a:lstStyle>
            <a:lvl1pPr marL="0" indent="0">
              <a:buFont typeface="Wingdings" pitchFamily="2" charset="2"/>
              <a:buNone/>
              <a:defRPr sz="1800"/>
            </a:lvl1pPr>
          </a:lstStyle>
          <a:p>
            <a:r>
              <a:rPr lang="en-US"/>
              <a:t>Click to edit Master subtitle style</a:t>
            </a:r>
            <a:endParaRPr lang="en-GB"/>
          </a:p>
        </p:txBody>
      </p:sp>
      <p:sp>
        <p:nvSpPr>
          <p:cNvPr id="5" name="Rectangle 4">
            <a:extLst>
              <a:ext uri="{FF2B5EF4-FFF2-40B4-BE49-F238E27FC236}">
                <a16:creationId xmlns:a16="http://schemas.microsoft.com/office/drawing/2014/main" id="{CAD1B21B-651C-64D2-7E6A-AB8CEE906190}"/>
              </a:ext>
            </a:extLst>
          </p:cNvPr>
          <p:cNvSpPr/>
          <p:nvPr userDrawn="1"/>
        </p:nvSpPr>
        <p:spPr bwMode="auto">
          <a:xfrm>
            <a:off x="4800600" y="5791200"/>
            <a:ext cx="4953000" cy="91440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3" name="Picture 2" descr="A blue and black logo&#10;&#10;Description automatically generated">
            <a:extLst>
              <a:ext uri="{FF2B5EF4-FFF2-40B4-BE49-F238E27FC236}">
                <a16:creationId xmlns:a16="http://schemas.microsoft.com/office/drawing/2014/main" id="{6CB2DF7C-6B63-D02E-2E52-30C4249438D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90389" y="5715793"/>
            <a:ext cx="2596901" cy="914402"/>
          </a:xfrm>
          <a:prstGeom prst="rect">
            <a:avLst/>
          </a:prstGeom>
        </p:spPr>
      </p:pic>
    </p:spTree>
    <p:extLst>
      <p:ext uri="{BB962C8B-B14F-4D97-AF65-F5344CB8AC3E}">
        <p14:creationId xmlns:p14="http://schemas.microsoft.com/office/powerpoint/2010/main" val="337480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560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1907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endParaRPr lang="en-US" dirty="0"/>
          </a:p>
        </p:txBody>
      </p:sp>
      <p:sp>
        <p:nvSpPr>
          <p:cNvPr id="3" name="Content Placeholder 2"/>
          <p:cNvSpPr>
            <a:spLocks noGrp="1"/>
          </p:cNvSpPr>
          <p:nvPr>
            <p:ph sz="half" idx="1"/>
          </p:nvPr>
        </p:nvSpPr>
        <p:spPr>
          <a:xfrm>
            <a:off x="20574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95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425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EB499ED-AC8C-E4EC-D087-5D317E5121AA}"/>
              </a:ext>
            </a:extLst>
          </p:cNvPr>
          <p:cNvSpPr/>
          <p:nvPr userDrawn="1"/>
        </p:nvSpPr>
        <p:spPr bwMode="auto">
          <a:xfrm>
            <a:off x="152400" y="228600"/>
            <a:ext cx="20574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3" name="Picture 2" descr="A blue and black logo&#10;&#10;Description automatically generated">
            <a:extLst>
              <a:ext uri="{FF2B5EF4-FFF2-40B4-BE49-F238E27FC236}">
                <a16:creationId xmlns:a16="http://schemas.microsoft.com/office/drawing/2014/main" id="{F730DBD4-9EEA-6A59-6364-23EDBCDBD4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303" y="412124"/>
            <a:ext cx="1554480" cy="547352"/>
          </a:xfrm>
          <a:prstGeom prst="rect">
            <a:avLst/>
          </a:prstGeom>
        </p:spPr>
      </p:pic>
    </p:spTree>
    <p:extLst>
      <p:ext uri="{BB962C8B-B14F-4D97-AF65-F5344CB8AC3E}">
        <p14:creationId xmlns:p14="http://schemas.microsoft.com/office/powerpoint/2010/main" val="41332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86D82081-41E5-45DA-A3F2-22933D5BA66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907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9891" name="Rectangle 3">
            <a:extLst>
              <a:ext uri="{FF2B5EF4-FFF2-40B4-BE49-F238E27FC236}">
                <a16:creationId xmlns:a16="http://schemas.microsoft.com/office/drawing/2014/main" id="{CE575BBB-AA0B-411F-8300-9351D6888A35}"/>
              </a:ext>
            </a:extLst>
          </p:cNvPr>
          <p:cNvSpPr>
            <a:spLocks noGrp="1" noChangeArrowheads="1"/>
          </p:cNvSpPr>
          <p:nvPr>
            <p:ph type="title"/>
          </p:nvPr>
        </p:nvSpPr>
        <p:spPr bwMode="auto">
          <a:xfrm>
            <a:off x="2057400" y="381000"/>
            <a:ext cx="71628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Cliquez et modifiez le titre</a:t>
            </a:r>
          </a:p>
        </p:txBody>
      </p:sp>
      <p:sp>
        <p:nvSpPr>
          <p:cNvPr id="1028" name="Rectangle 4">
            <a:extLst>
              <a:ext uri="{FF2B5EF4-FFF2-40B4-BE49-F238E27FC236}">
                <a16:creationId xmlns:a16="http://schemas.microsoft.com/office/drawing/2014/main" id="{C82B6AFA-255C-4F08-B190-E4B30B20D062}"/>
              </a:ext>
            </a:extLst>
          </p:cNvPr>
          <p:cNvSpPr>
            <a:spLocks noGrp="1" noChangeArrowheads="1"/>
          </p:cNvSpPr>
          <p:nvPr>
            <p:ph type="body" idx="1"/>
          </p:nvPr>
        </p:nvSpPr>
        <p:spPr bwMode="auto">
          <a:xfrm>
            <a:off x="2057400" y="1676400"/>
            <a:ext cx="716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Cliquez pour modifier les styles du texte du masque</a:t>
            </a:r>
          </a:p>
          <a:p>
            <a:pPr lvl="1"/>
            <a:r>
              <a:rPr lang="en-GB" altLang="en-US"/>
              <a:t>Deuxième niveau</a:t>
            </a:r>
          </a:p>
          <a:p>
            <a:pPr lvl="2"/>
            <a:r>
              <a:rPr lang="en-GB" altLang="en-US"/>
              <a:t>Troisième niveau</a:t>
            </a:r>
          </a:p>
          <a:p>
            <a:pPr lvl="3"/>
            <a:r>
              <a:rPr lang="en-GB" altLang="en-US"/>
              <a:t>Quatrième niveau</a:t>
            </a:r>
          </a:p>
          <a:p>
            <a:pPr lvl="4"/>
            <a:r>
              <a:rPr lang="en-GB" altLang="en-US"/>
              <a:t>Cinquième niveau</a:t>
            </a:r>
          </a:p>
        </p:txBody>
      </p:sp>
      <p:sp>
        <p:nvSpPr>
          <p:cNvPr id="549893" name="Text Box 5">
            <a:extLst>
              <a:ext uri="{FF2B5EF4-FFF2-40B4-BE49-F238E27FC236}">
                <a16:creationId xmlns:a16="http://schemas.microsoft.com/office/drawing/2014/main" id="{236832EB-FF06-4006-A441-8A6C32529CF5}"/>
              </a:ext>
            </a:extLst>
          </p:cNvPr>
          <p:cNvSpPr txBox="1">
            <a:spLocks noChangeArrowheads="1"/>
          </p:cNvSpPr>
          <p:nvPr/>
        </p:nvSpPr>
        <p:spPr bwMode="auto">
          <a:xfrm>
            <a:off x="9369425" y="6477000"/>
            <a:ext cx="307975" cy="214313"/>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11AD4E1-B1BB-4172-8329-447177D00F2B}" type="slidenum">
              <a:rPr lang="en-GB" altLang="en-US" sz="800">
                <a:latin typeface="Arial" panose="020B0604020202020204" pitchFamily="34" charset="0"/>
              </a:rPr>
              <a:pPr/>
              <a:t>‹#›</a:t>
            </a:fld>
            <a:endParaRPr lang="en-GB" altLang="en-US" sz="1400"/>
          </a:p>
        </p:txBody>
      </p:sp>
      <p:sp>
        <p:nvSpPr>
          <p:cNvPr id="549894" name="Line 6">
            <a:extLst>
              <a:ext uri="{FF2B5EF4-FFF2-40B4-BE49-F238E27FC236}">
                <a16:creationId xmlns:a16="http://schemas.microsoft.com/office/drawing/2014/main" id="{DBD9EA3A-4B87-4688-9D1D-6F4175191868}"/>
              </a:ext>
            </a:extLst>
          </p:cNvPr>
          <p:cNvSpPr>
            <a:spLocks noChangeShapeType="1"/>
          </p:cNvSpPr>
          <p:nvPr/>
        </p:nvSpPr>
        <p:spPr bwMode="auto">
          <a:xfrm>
            <a:off x="152400" y="6477000"/>
            <a:ext cx="9505950" cy="0"/>
          </a:xfrm>
          <a:prstGeom prst="line">
            <a:avLst/>
          </a:prstGeom>
          <a:noFill/>
          <a:ln w="12700">
            <a:solidFill>
              <a:srgbClr val="8B8B8B"/>
            </a:solidFill>
            <a:round/>
            <a:headEnd/>
            <a:tailEnd/>
          </a:ln>
          <a:effectLst/>
        </p:spPr>
        <p:txBody>
          <a:bodyPr wrap="none" anchor="ctr"/>
          <a:lstStyle/>
          <a:p>
            <a:pPr eaLnBrk="0" hangingPunct="0">
              <a:defRPr/>
            </a:pPr>
            <a:endParaRPr lang="en-US">
              <a:cs typeface="+mn-cs"/>
            </a:endParaRPr>
          </a:p>
        </p:txBody>
      </p:sp>
      <p:sp>
        <p:nvSpPr>
          <p:cNvPr id="549895" name="Line 7">
            <a:extLst>
              <a:ext uri="{FF2B5EF4-FFF2-40B4-BE49-F238E27FC236}">
                <a16:creationId xmlns:a16="http://schemas.microsoft.com/office/drawing/2014/main" id="{CF518D97-D6F2-4854-95D8-04ADB793AFEA}"/>
              </a:ext>
            </a:extLst>
          </p:cNvPr>
          <p:cNvSpPr>
            <a:spLocks noChangeShapeType="1"/>
          </p:cNvSpPr>
          <p:nvPr/>
        </p:nvSpPr>
        <p:spPr bwMode="auto">
          <a:xfrm flipV="1">
            <a:off x="9372600" y="1676400"/>
            <a:ext cx="0" cy="5029200"/>
          </a:xfrm>
          <a:prstGeom prst="line">
            <a:avLst/>
          </a:prstGeom>
          <a:noFill/>
          <a:ln w="12700">
            <a:solidFill>
              <a:srgbClr val="8B8B8B"/>
            </a:solidFill>
            <a:round/>
            <a:headEnd/>
            <a:tailEnd/>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703" r:id="rId1"/>
    <p:sldLayoutId id="2147483702" r:id="rId2"/>
    <p:sldLayoutId id="2147483701" r:id="rId3"/>
    <p:sldLayoutId id="2147483700" r:id="rId4"/>
    <p:sldLayoutId id="2147483699" r:id="rId5"/>
    <p:sldLayoutId id="2147483698" r:id="rId6"/>
  </p:sldLayoutIdLst>
  <p:txStyles>
    <p:titleStyle>
      <a:lvl1pPr algn="l" rtl="0" fontAlgn="base">
        <a:spcBef>
          <a:spcPct val="0"/>
        </a:spcBef>
        <a:spcAft>
          <a:spcPct val="0"/>
        </a:spcAft>
        <a:defRPr sz="2400" cap="all">
          <a:solidFill>
            <a:schemeClr val="tx2"/>
          </a:solidFill>
          <a:latin typeface="+mj-lt"/>
          <a:ea typeface="+mj-ea"/>
          <a:cs typeface="+mj-cs"/>
        </a:defRPr>
      </a:lvl1pPr>
      <a:lvl2pPr algn="l" rtl="0" fontAlgn="base">
        <a:spcBef>
          <a:spcPct val="0"/>
        </a:spcBef>
        <a:spcAft>
          <a:spcPct val="0"/>
        </a:spcAft>
        <a:defRPr sz="2400">
          <a:solidFill>
            <a:schemeClr val="tx2"/>
          </a:solidFill>
          <a:latin typeface="Arial" charset="0"/>
        </a:defRPr>
      </a:lvl2pPr>
      <a:lvl3pPr algn="l" rtl="0" fontAlgn="base">
        <a:spcBef>
          <a:spcPct val="0"/>
        </a:spcBef>
        <a:spcAft>
          <a:spcPct val="0"/>
        </a:spcAft>
        <a:defRPr sz="2400">
          <a:solidFill>
            <a:schemeClr val="tx2"/>
          </a:solidFill>
          <a:latin typeface="Arial" charset="0"/>
        </a:defRPr>
      </a:lvl3pPr>
      <a:lvl4pPr algn="l" rtl="0" fontAlgn="base">
        <a:spcBef>
          <a:spcPct val="0"/>
        </a:spcBef>
        <a:spcAft>
          <a:spcPct val="0"/>
        </a:spcAft>
        <a:defRPr sz="2400">
          <a:solidFill>
            <a:schemeClr val="tx2"/>
          </a:solidFill>
          <a:latin typeface="Arial" charset="0"/>
        </a:defRPr>
      </a:lvl4pPr>
      <a:lvl5pPr algn="l" rtl="0" fontAlgn="base">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fontAlgn="base">
        <a:spcBef>
          <a:spcPct val="50000"/>
        </a:spcBef>
        <a:spcAft>
          <a:spcPct val="0"/>
        </a:spcAft>
        <a:buClr>
          <a:srgbClr val="FF3F00"/>
        </a:buClr>
        <a:buFont typeface="Wingdings" panose="05000000000000000000" pitchFamily="2" charset="2"/>
        <a:buChar char="n"/>
        <a:defRPr sz="2000">
          <a:solidFill>
            <a:schemeClr val="tx1"/>
          </a:solidFill>
          <a:latin typeface="+mn-lt"/>
          <a:ea typeface="+mn-ea"/>
          <a:cs typeface="+mn-cs"/>
        </a:defRPr>
      </a:lvl1pPr>
      <a:lvl2pPr marL="742950" indent="-285750" algn="l" rtl="0" fontAlgn="base">
        <a:spcBef>
          <a:spcPct val="20000"/>
        </a:spcBef>
        <a:spcAft>
          <a:spcPct val="0"/>
        </a:spcAft>
        <a:buClr>
          <a:srgbClr val="FF3F00"/>
        </a:buClr>
        <a:buSzPct val="100000"/>
        <a:buFont typeface="Wingdings" panose="05000000000000000000" pitchFamily="2" charset="2"/>
        <a:buChar char="§"/>
        <a:defRPr>
          <a:solidFill>
            <a:schemeClr val="tx1"/>
          </a:solidFill>
          <a:latin typeface="+mn-lt"/>
        </a:defRPr>
      </a:lvl2pPr>
      <a:lvl3pPr marL="1143000" indent="-228600" algn="l" rtl="0" fontAlgn="base">
        <a:spcBef>
          <a:spcPct val="20000"/>
        </a:spcBef>
        <a:spcAft>
          <a:spcPct val="0"/>
        </a:spcAft>
        <a:buFont typeface="Arial" panose="020B0604020202020204" pitchFamily="34" charset="0"/>
        <a:buChar char="•"/>
        <a:defRPr sz="1600">
          <a:solidFill>
            <a:schemeClr val="tx1"/>
          </a:solidFill>
          <a:latin typeface="+mn-lt"/>
        </a:defRPr>
      </a:lvl3pPr>
      <a:lvl4pPr marL="1562100" indent="-228600" algn="l" rtl="0" fontAlgn="base">
        <a:spcBef>
          <a:spcPct val="20000"/>
        </a:spcBef>
        <a:spcAft>
          <a:spcPct val="0"/>
        </a:spcAft>
        <a:buFont typeface="Wingdings" panose="05000000000000000000" pitchFamily="2" charset="2"/>
        <a:buChar char="§"/>
        <a:defRPr sz="1400">
          <a:solidFill>
            <a:schemeClr val="tx1"/>
          </a:solidFill>
          <a:latin typeface="+mn-lt"/>
        </a:defRPr>
      </a:lvl4pPr>
      <a:lvl5pPr marL="1981200" indent="-228600" algn="l" rtl="0" fontAlgn="base">
        <a:spcBef>
          <a:spcPct val="20000"/>
        </a:spcBef>
        <a:spcAft>
          <a:spcPct val="0"/>
        </a:spcAft>
        <a:buFont typeface="Arial" panose="020B0604020202020204" pitchFamily="34" charset="0"/>
        <a:buChar char="-"/>
        <a:defRPr sz="1400">
          <a:solidFill>
            <a:schemeClr val="tx1"/>
          </a:solidFill>
          <a:latin typeface="+mn-lt"/>
        </a:defRPr>
      </a:lvl5pPr>
      <a:lvl6pPr marL="2438400" indent="-228600" algn="l" rtl="0" eaLnBrk="1" fontAlgn="base" hangingPunct="1">
        <a:spcBef>
          <a:spcPct val="20000"/>
        </a:spcBef>
        <a:spcAft>
          <a:spcPct val="0"/>
        </a:spcAft>
        <a:buClr>
          <a:srgbClr val="FF3F00"/>
        </a:buClr>
        <a:defRPr sz="1400">
          <a:solidFill>
            <a:schemeClr val="tx1"/>
          </a:solidFill>
          <a:latin typeface="+mn-lt"/>
        </a:defRPr>
      </a:lvl6pPr>
      <a:lvl7pPr marL="2895600" indent="-228600" algn="l" rtl="0" eaLnBrk="1" fontAlgn="base" hangingPunct="1">
        <a:spcBef>
          <a:spcPct val="20000"/>
        </a:spcBef>
        <a:spcAft>
          <a:spcPct val="0"/>
        </a:spcAft>
        <a:buClr>
          <a:srgbClr val="FF3F00"/>
        </a:buClr>
        <a:defRPr sz="1400">
          <a:solidFill>
            <a:schemeClr val="tx1"/>
          </a:solidFill>
          <a:latin typeface="+mn-lt"/>
        </a:defRPr>
      </a:lvl7pPr>
      <a:lvl8pPr marL="3352800" indent="-228600" algn="l" rtl="0" eaLnBrk="1" fontAlgn="base" hangingPunct="1">
        <a:spcBef>
          <a:spcPct val="20000"/>
        </a:spcBef>
        <a:spcAft>
          <a:spcPct val="0"/>
        </a:spcAft>
        <a:buClr>
          <a:srgbClr val="FF3F00"/>
        </a:buClr>
        <a:defRPr sz="1400">
          <a:solidFill>
            <a:schemeClr val="tx1"/>
          </a:solidFill>
          <a:latin typeface="+mn-lt"/>
        </a:defRPr>
      </a:lvl8pPr>
      <a:lvl9pPr marL="3810000" indent="-228600" algn="l" rtl="0" eaLnBrk="1" fontAlgn="base" hangingPunct="1">
        <a:spcBef>
          <a:spcPct val="20000"/>
        </a:spcBef>
        <a:spcAft>
          <a:spcPct val="0"/>
        </a:spcAft>
        <a:buClr>
          <a:srgbClr val="FF3F00"/>
        </a:buCl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DF73F-6C86-4641-BE21-361617D87F98}"/>
              </a:ext>
            </a:extLst>
          </p:cNvPr>
          <p:cNvSpPr>
            <a:spLocks noGrp="1"/>
          </p:cNvSpPr>
          <p:nvPr>
            <p:ph type="ctrTitle"/>
          </p:nvPr>
        </p:nvSpPr>
        <p:spPr/>
        <p:txBody>
          <a:bodyPr/>
          <a:lstStyle/>
          <a:p>
            <a:pPr algn="ctr">
              <a:defRPr/>
            </a:pPr>
            <a:r>
              <a:rPr lang="en-US" dirty="0"/>
              <a:t>Hour Meters</a:t>
            </a:r>
          </a:p>
        </p:txBody>
      </p:sp>
      <p:sp>
        <p:nvSpPr>
          <p:cNvPr id="8194" name="Subtitle 2">
            <a:extLst>
              <a:ext uri="{FF2B5EF4-FFF2-40B4-BE49-F238E27FC236}">
                <a16:creationId xmlns:a16="http://schemas.microsoft.com/office/drawing/2014/main" id="{18128D06-205D-43BB-B71D-EBEC4D187D1B}"/>
              </a:ext>
            </a:extLst>
          </p:cNvPr>
          <p:cNvSpPr>
            <a:spLocks noGrp="1"/>
          </p:cNvSpPr>
          <p:nvPr>
            <p:ph type="subTitle" idx="1"/>
          </p:nvPr>
        </p:nvSpPr>
        <p:spPr/>
        <p:txBody>
          <a:bodyPr/>
          <a:lstStyle/>
          <a:p>
            <a:r>
              <a:rPr lang="en-US" altLang="en-US" sz="32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B1DFD-C11B-46FA-A0E5-C2957F89FB44}"/>
              </a:ext>
            </a:extLst>
          </p:cNvPr>
          <p:cNvSpPr>
            <a:spLocks noGrp="1"/>
          </p:cNvSpPr>
          <p:nvPr>
            <p:ph type="title" idx="4294967295"/>
          </p:nvPr>
        </p:nvSpPr>
        <p:spPr>
          <a:xfrm>
            <a:off x="2743200" y="381000"/>
            <a:ext cx="7162800" cy="914400"/>
          </a:xfrm>
        </p:spPr>
        <p:txBody>
          <a:bodyPr/>
          <a:lstStyle/>
          <a:p>
            <a:pPr>
              <a:defRPr/>
            </a:pPr>
            <a:r>
              <a:rPr lang="en-US" dirty="0"/>
              <a:t>Hour METER VARIABLES</a:t>
            </a:r>
          </a:p>
        </p:txBody>
      </p:sp>
      <p:sp>
        <p:nvSpPr>
          <p:cNvPr id="6" name="TextBox 5">
            <a:extLst>
              <a:ext uri="{FF2B5EF4-FFF2-40B4-BE49-F238E27FC236}">
                <a16:creationId xmlns:a16="http://schemas.microsoft.com/office/drawing/2014/main" id="{1F127A71-E89A-4571-82AE-7653823E57E8}"/>
              </a:ext>
            </a:extLst>
          </p:cNvPr>
          <p:cNvSpPr txBox="1"/>
          <p:nvPr/>
        </p:nvSpPr>
        <p:spPr>
          <a:xfrm>
            <a:off x="609600" y="1828800"/>
            <a:ext cx="6080575" cy="4524315"/>
          </a:xfrm>
          <a:prstGeom prst="rect">
            <a:avLst/>
          </a:prstGeom>
          <a:noFill/>
        </p:spPr>
        <p:txBody>
          <a:bodyPr wrap="none" rtlCol="0">
            <a:spAutoFit/>
          </a:bodyPr>
          <a:lstStyle/>
          <a:p>
            <a:endParaRPr lang="en-US" dirty="0"/>
          </a:p>
          <a:p>
            <a:r>
              <a:rPr lang="en-US" b="1" dirty="0" err="1"/>
              <a:t>Cell_meter</a:t>
            </a:r>
            <a:r>
              <a:rPr lang="en-US" b="1" dirty="0"/>
              <a:t> – running hours for test cell </a:t>
            </a:r>
            <a:endParaRPr lang="en-US" dirty="0"/>
          </a:p>
          <a:p>
            <a:r>
              <a:rPr lang="en-US" b="1" dirty="0"/>
              <a:t>	runs if “</a:t>
            </a:r>
            <a:r>
              <a:rPr lang="en-US" b="1" dirty="0" err="1"/>
              <a:t>hr_meter_run</a:t>
            </a:r>
            <a:r>
              <a:rPr lang="en-US" b="1" dirty="0"/>
              <a:t>” is TRUE </a:t>
            </a:r>
            <a:endParaRPr lang="en-US" dirty="0"/>
          </a:p>
          <a:p>
            <a:r>
              <a:rPr lang="en-US" b="1" dirty="0"/>
              <a:t>	or if “</a:t>
            </a:r>
            <a:r>
              <a:rPr lang="en-US" b="1" dirty="0" err="1"/>
              <a:t>Test_hrs_acc</a:t>
            </a:r>
            <a:r>
              <a:rPr lang="en-US" b="1" dirty="0"/>
              <a:t>” is TRUE</a:t>
            </a:r>
            <a:endParaRPr lang="en-US" dirty="0"/>
          </a:p>
          <a:p>
            <a:r>
              <a:rPr lang="en-US" b="1" dirty="0"/>
              <a:t> </a:t>
            </a:r>
            <a:endParaRPr lang="en-US" dirty="0"/>
          </a:p>
          <a:p>
            <a:r>
              <a:rPr lang="en-US" b="1" dirty="0" err="1"/>
              <a:t>test_hrs</a:t>
            </a:r>
            <a:r>
              <a:rPr lang="en-US" b="1" dirty="0"/>
              <a:t> – reset-able meter</a:t>
            </a:r>
            <a:endParaRPr lang="en-US" dirty="0"/>
          </a:p>
          <a:p>
            <a:r>
              <a:rPr lang="en-US" b="1" dirty="0"/>
              <a:t>	runs if “</a:t>
            </a:r>
            <a:r>
              <a:rPr lang="en-US" b="1" dirty="0" err="1"/>
              <a:t>Test_hrs_enab</a:t>
            </a:r>
            <a:r>
              <a:rPr lang="en-US" b="1" dirty="0"/>
              <a:t>” is TRUE </a:t>
            </a:r>
            <a:endParaRPr lang="en-US" dirty="0"/>
          </a:p>
          <a:p>
            <a:r>
              <a:rPr lang="en-US" b="1" dirty="0"/>
              <a:t>	and of either “</a:t>
            </a:r>
            <a:r>
              <a:rPr lang="en-US" b="1" dirty="0" err="1"/>
              <a:t>hr_meter_run</a:t>
            </a:r>
            <a:r>
              <a:rPr lang="en-US" b="1" dirty="0"/>
              <a:t> is TRUE</a:t>
            </a:r>
            <a:endParaRPr lang="en-US" dirty="0"/>
          </a:p>
          <a:p>
            <a:r>
              <a:rPr lang="en-US" b="1" dirty="0"/>
              <a:t>	or “</a:t>
            </a:r>
            <a:r>
              <a:rPr lang="en-US" b="1" dirty="0" err="1"/>
              <a:t>Tst_hrs_acc</a:t>
            </a:r>
            <a:r>
              <a:rPr lang="en-US" b="1" dirty="0"/>
              <a:t>” is TRUE</a:t>
            </a:r>
            <a:endParaRPr lang="en-US" dirty="0"/>
          </a:p>
          <a:p>
            <a:endParaRPr lang="en-US" b="1" dirty="0"/>
          </a:p>
          <a:p>
            <a:endParaRPr lang="en-US" b="1"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6993671-89E9-40F0-BDEE-FAD5E7A13861}"/>
              </a:ext>
            </a:extLst>
          </p:cNvPr>
          <p:cNvSpPr/>
          <p:nvPr/>
        </p:nvSpPr>
        <p:spPr>
          <a:xfrm>
            <a:off x="685800" y="1720840"/>
            <a:ext cx="8229600" cy="2308324"/>
          </a:xfrm>
          <a:prstGeom prst="rect">
            <a:avLst/>
          </a:prstGeom>
        </p:spPr>
        <p:txBody>
          <a:bodyPr wrap="square">
            <a:spAutoFit/>
          </a:bodyPr>
          <a:lstStyle/>
          <a:p>
            <a:pPr marL="0" marR="0">
              <a:spcBef>
                <a:spcPts val="0"/>
              </a:spcBef>
              <a:spcAft>
                <a:spcPts val="0"/>
              </a:spcAft>
            </a:pPr>
            <a:r>
              <a:rPr lang="en-US" b="1" dirty="0" err="1">
                <a:latin typeface="Calibri" panose="020F0502020204030204" pitchFamily="34" charset="0"/>
                <a:ea typeface="Calibri" panose="020F0502020204030204" pitchFamily="34" charset="0"/>
                <a:cs typeface="Times New Roman" panose="02020603050405020304" pitchFamily="18" charset="0"/>
              </a:rPr>
              <a:t>engine_hrs</a:t>
            </a:r>
            <a:r>
              <a:rPr lang="en-US" b="1" dirty="0">
                <a:latin typeface="Calibri" panose="020F0502020204030204" pitchFamily="34" charset="0"/>
                <a:ea typeface="Calibri" panose="020F0502020204030204" pitchFamily="34" charset="0"/>
                <a:cs typeface="Times New Roman" panose="02020603050405020304" pitchFamily="18" charset="0"/>
              </a:rPr>
              <a:t> – reset-able meter</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runs if “</a:t>
            </a:r>
            <a:r>
              <a:rPr lang="en-US" b="1" dirty="0" err="1">
                <a:latin typeface="Calibri" panose="020F0502020204030204" pitchFamily="34" charset="0"/>
                <a:ea typeface="Calibri" panose="020F0502020204030204" pitchFamily="34" charset="0"/>
                <a:cs typeface="Times New Roman" panose="02020603050405020304" pitchFamily="18" charset="0"/>
              </a:rPr>
              <a:t>hr_meter_run</a:t>
            </a:r>
            <a:r>
              <a:rPr lang="en-US" b="1" dirty="0">
                <a:latin typeface="Calibri" panose="020F0502020204030204" pitchFamily="34" charset="0"/>
                <a:ea typeface="Calibri" panose="020F0502020204030204" pitchFamily="34" charset="0"/>
                <a:cs typeface="Times New Roman" panose="02020603050405020304" pitchFamily="18" charset="0"/>
              </a:rPr>
              <a:t> is TRUE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err="1">
                <a:latin typeface="Calibri" panose="020F0502020204030204" pitchFamily="34" charset="0"/>
                <a:ea typeface="Calibri" panose="020F0502020204030204" pitchFamily="34" charset="0"/>
                <a:cs typeface="Times New Roman" panose="02020603050405020304" pitchFamily="18" charset="0"/>
              </a:rPr>
              <a:t>hr_meter_run</a:t>
            </a:r>
            <a:r>
              <a:rPr lang="en-US" b="1" dirty="0">
                <a:latin typeface="Calibri" panose="020F0502020204030204" pitchFamily="34" charset="0"/>
                <a:ea typeface="Calibri" panose="020F0502020204030204" pitchFamily="34" charset="0"/>
                <a:cs typeface="Times New Roman" panose="02020603050405020304" pitchFamily="18" charset="0"/>
              </a:rPr>
              <a:t> – flag indicates test object is running or active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runs if “</a:t>
            </a:r>
            <a:r>
              <a:rPr lang="en-US" b="1" dirty="0" err="1">
                <a:latin typeface="Calibri" panose="020F0502020204030204" pitchFamily="34" charset="0"/>
                <a:ea typeface="Calibri" panose="020F0502020204030204" pitchFamily="34" charset="0"/>
                <a:cs typeface="Times New Roman" panose="02020603050405020304" pitchFamily="18" charset="0"/>
              </a:rPr>
              <a:t>hr_meter_th</a:t>
            </a:r>
            <a:r>
              <a:rPr lang="en-US" b="1" dirty="0">
                <a:latin typeface="Calibri" panose="020F0502020204030204" pitchFamily="34" charset="0"/>
                <a:ea typeface="Calibri" panose="020F0502020204030204" pitchFamily="34" charset="0"/>
                <a:cs typeface="Times New Roman" panose="02020603050405020304" pitchFamily="18" charset="0"/>
              </a:rPr>
              <a:t>” value is exceeded by the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HOUR_METER_VARIABLE value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6104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A2ED25-CF21-4CA3-B3ED-74704753D3F0}"/>
              </a:ext>
            </a:extLst>
          </p:cNvPr>
          <p:cNvSpPr/>
          <p:nvPr/>
        </p:nvSpPr>
        <p:spPr>
          <a:xfrm>
            <a:off x="685800" y="612845"/>
            <a:ext cx="8763000" cy="4524315"/>
          </a:xfrm>
          <a:prstGeom prst="rect">
            <a:avLst/>
          </a:prstGeom>
        </p:spPr>
        <p:txBody>
          <a:bodyPr wrap="square">
            <a:spAutoFit/>
          </a:bodyPr>
          <a:lstStyle/>
          <a:p>
            <a:pPr marL="0" marR="0">
              <a:spcBef>
                <a:spcPts val="0"/>
              </a:spcBef>
              <a:spcAft>
                <a:spcPts val="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err="1">
                <a:latin typeface="Calibri" panose="020F0502020204030204" pitchFamily="34" charset="0"/>
                <a:ea typeface="Calibri" panose="020F0502020204030204" pitchFamily="34" charset="0"/>
                <a:cs typeface="Times New Roman" panose="02020603050405020304" pitchFamily="18" charset="0"/>
              </a:rPr>
              <a:t>hr_meter_th</a:t>
            </a:r>
            <a:r>
              <a:rPr lang="en-US" b="1" dirty="0">
                <a:latin typeface="Calibri" panose="020F0502020204030204" pitchFamily="34" charset="0"/>
                <a:ea typeface="Calibri" panose="020F0502020204030204" pitchFamily="34" charset="0"/>
                <a:cs typeface="Times New Roman" panose="02020603050405020304" pitchFamily="18" charset="0"/>
              </a:rPr>
              <a:t> – threshold value for engine to be considered running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the value which must be exceeded by the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HOUR_METER_VARIABLE value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err="1">
                <a:latin typeface="Calibri" panose="020F0502020204030204" pitchFamily="34" charset="0"/>
                <a:ea typeface="Calibri" panose="020F0502020204030204" pitchFamily="34" charset="0"/>
                <a:cs typeface="Times New Roman" panose="02020603050405020304" pitchFamily="18" charset="0"/>
              </a:rPr>
              <a:t>Tst_hrs_acc</a:t>
            </a:r>
            <a:r>
              <a:rPr lang="en-US" b="1" dirty="0">
                <a:latin typeface="Calibri" panose="020F0502020204030204" pitchFamily="34" charset="0"/>
                <a:ea typeface="Calibri" panose="020F0502020204030204" pitchFamily="34" charset="0"/>
                <a:cs typeface="Times New Roman" panose="02020603050405020304" pitchFamily="18" charset="0"/>
              </a:rPr>
              <a:t> – flag used to force meters to run even when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the “</a:t>
            </a:r>
            <a:r>
              <a:rPr lang="en-US" b="1" dirty="0" err="1">
                <a:latin typeface="Calibri" panose="020F0502020204030204" pitchFamily="34" charset="0"/>
                <a:ea typeface="Calibri" panose="020F0502020204030204" pitchFamily="34" charset="0"/>
                <a:cs typeface="Times New Roman" panose="02020603050405020304" pitchFamily="18" charset="0"/>
              </a:rPr>
              <a:t>hr_meter_run</a:t>
            </a:r>
            <a:r>
              <a:rPr lang="en-US" b="1" dirty="0">
                <a:latin typeface="Calibri" panose="020F0502020204030204" pitchFamily="34" charset="0"/>
                <a:ea typeface="Calibri" panose="020F0502020204030204" pitchFamily="34" charset="0"/>
                <a:cs typeface="Times New Roman" panose="02020603050405020304" pitchFamily="18" charset="0"/>
              </a:rPr>
              <a:t>” flag is FALSE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err="1">
                <a:latin typeface="Calibri" panose="020F0502020204030204" pitchFamily="34" charset="0"/>
                <a:ea typeface="Calibri" panose="020F0502020204030204" pitchFamily="34" charset="0"/>
                <a:cs typeface="Times New Roman" panose="02020603050405020304" pitchFamily="18" charset="0"/>
              </a:rPr>
              <a:t>Tst_hrs_enab</a:t>
            </a:r>
            <a:r>
              <a:rPr lang="en-US" b="1" dirty="0">
                <a:latin typeface="Calibri" panose="020F0502020204030204" pitchFamily="34" charset="0"/>
                <a:ea typeface="Calibri" panose="020F0502020204030204" pitchFamily="34" charset="0"/>
                <a:cs typeface="Times New Roman" panose="02020603050405020304" pitchFamily="18" charset="0"/>
              </a:rPr>
              <a:t> – flag use to force “</a:t>
            </a:r>
            <a:r>
              <a:rPr lang="en-US" b="1" dirty="0" err="1">
                <a:latin typeface="Calibri" panose="020F0502020204030204" pitchFamily="34" charset="0"/>
                <a:ea typeface="Calibri" panose="020F0502020204030204" pitchFamily="34" charset="0"/>
                <a:cs typeface="Times New Roman" panose="02020603050405020304" pitchFamily="18" charset="0"/>
              </a:rPr>
              <a:t>test_hrs</a:t>
            </a:r>
            <a:r>
              <a:rPr lang="en-US" b="1" dirty="0">
                <a:latin typeface="Calibri" panose="020F0502020204030204" pitchFamily="34" charset="0"/>
                <a:ea typeface="Calibri" panose="020F0502020204030204" pitchFamily="34" charset="0"/>
                <a:cs typeface="Times New Roman" panose="02020603050405020304" pitchFamily="18" charset="0"/>
              </a:rPr>
              <a:t>” to accumulate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If either “</a:t>
            </a:r>
            <a:r>
              <a:rPr lang="en-US" b="1" dirty="0" err="1">
                <a:latin typeface="Calibri" panose="020F0502020204030204" pitchFamily="34" charset="0"/>
                <a:ea typeface="Calibri" panose="020F0502020204030204" pitchFamily="34" charset="0"/>
                <a:cs typeface="Times New Roman" panose="02020603050405020304" pitchFamily="18" charset="0"/>
              </a:rPr>
              <a:t>hr_meter_run</a:t>
            </a:r>
            <a:r>
              <a:rPr lang="en-US" b="1" dirty="0">
                <a:latin typeface="Calibri" panose="020F0502020204030204" pitchFamily="34" charset="0"/>
                <a:ea typeface="Calibri" panose="020F0502020204030204" pitchFamily="34" charset="0"/>
                <a:cs typeface="Times New Roman" panose="02020603050405020304" pitchFamily="18" charset="0"/>
              </a:rPr>
              <a:t>” or “</a:t>
            </a:r>
            <a:r>
              <a:rPr lang="en-US" b="1" dirty="0" err="1">
                <a:latin typeface="Calibri" panose="020F0502020204030204" pitchFamily="34" charset="0"/>
                <a:ea typeface="Calibri" panose="020F0502020204030204" pitchFamily="34" charset="0"/>
                <a:cs typeface="Times New Roman" panose="02020603050405020304" pitchFamily="18" charset="0"/>
              </a:rPr>
              <a:t>Tst_hrs_acc</a:t>
            </a:r>
            <a:r>
              <a:rPr lang="en-US" b="1" dirty="0">
                <a:latin typeface="Calibri" panose="020F0502020204030204" pitchFamily="34" charset="0"/>
                <a:ea typeface="Calibri" panose="020F0502020204030204" pitchFamily="34" charset="0"/>
                <a:cs typeface="Times New Roman" panose="02020603050405020304" pitchFamily="18" charset="0"/>
              </a:rPr>
              <a:t>” is TRUE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9993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E615F8-E1FC-4F52-AD6A-C08881BD9B29}"/>
              </a:ext>
            </a:extLst>
          </p:cNvPr>
          <p:cNvSpPr/>
          <p:nvPr/>
        </p:nvSpPr>
        <p:spPr>
          <a:xfrm>
            <a:off x="685800" y="-3200400"/>
            <a:ext cx="8839200" cy="10495181"/>
          </a:xfrm>
          <a:prstGeom prst="rect">
            <a:avLst/>
          </a:prstGeom>
        </p:spPr>
        <p:txBody>
          <a:bodyPr wrap="square">
            <a:spAutoFit/>
          </a:bodyPr>
          <a:lstStyle/>
          <a:p>
            <a:pPr marL="0" marR="0">
              <a:spcBef>
                <a:spcPts val="0"/>
              </a:spcBef>
              <a:spcAft>
                <a:spcPts val="0"/>
              </a:spcAft>
            </a:pPr>
            <a:r>
              <a:rPr lang="en-US" sz="2800" b="1" dirty="0">
                <a:latin typeface="Courier New" panose="02070309020205020404" pitchFamily="49"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2800" b="1" dirty="0">
              <a:latin typeface="Courier New" panose="020703090202050204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latin typeface="Courier New" panose="020703090202050204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latin typeface="Courier New" panose="020703090202050204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latin typeface="Courier New" panose="020703090202050204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latin typeface="Courier New" panose="020703090202050204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latin typeface="Courier New" panose="020703090202050204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latin typeface="Courier New" panose="020703090202050204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latin typeface="Courier New" panose="020703090202050204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latin typeface="Courier New" panose="020703090202050204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latin typeface="Courier New" panose="02070309020205020404" pitchFamily="49" charset="0"/>
                <a:ea typeface="Calibri" panose="020F0502020204030204" pitchFamily="34" charset="0"/>
                <a:cs typeface="Times New Roman" panose="02020603050405020304" pitchFamily="18" charset="0"/>
              </a:rPr>
              <a:t>HOUR_METER_VARIABLE  Speed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The string "</a:t>
            </a:r>
            <a:r>
              <a:rPr lang="en-US" sz="2000" dirty="0">
                <a:latin typeface="Courier New" panose="02070309020205020404" pitchFamily="49" charset="0"/>
                <a:ea typeface="Calibri" panose="020F0502020204030204" pitchFamily="34" charset="0"/>
                <a:cs typeface="Times New Roman" panose="02020603050405020304" pitchFamily="18" charset="0"/>
              </a:rPr>
              <a:t>HOUR_METER_VARIABLE</a:t>
            </a:r>
            <a:r>
              <a:rPr lang="en-US" sz="2000" dirty="0">
                <a:latin typeface="Calibri" panose="020F0502020204030204" pitchFamily="34" charset="0"/>
                <a:ea typeface="Calibri" panose="020F0502020204030204" pitchFamily="34" charset="0"/>
                <a:cs typeface="Times New Roman" panose="02020603050405020304" pitchFamily="18" charset="0"/>
              </a:rPr>
              <a:t>" is a function code entered in the “</a:t>
            </a:r>
            <a:r>
              <a:rPr lang="en-US" sz="2000" dirty="0" err="1">
                <a:latin typeface="Calibri" panose="020F0502020204030204" pitchFamily="34" charset="0"/>
                <a:ea typeface="Calibri" panose="020F0502020204030204" pitchFamily="34" charset="0"/>
                <a:cs typeface="Times New Roman" panose="02020603050405020304" pitchFamily="18" charset="0"/>
              </a:rPr>
              <a:t>spcl_chans</a:t>
            </a:r>
            <a:r>
              <a:rPr lang="en-US" sz="2000" dirty="0">
                <a:latin typeface="Calibri" panose="020F0502020204030204" pitchFamily="34" charset="0"/>
                <a:ea typeface="Calibri" panose="020F0502020204030204" pitchFamily="34" charset="0"/>
                <a:cs typeface="Times New Roman" panose="02020603050405020304" pitchFamily="18" charset="0"/>
              </a:rPr>
              <a:t>” file and must be spelled exactly as above.  The string "</a:t>
            </a:r>
            <a:r>
              <a:rPr lang="en-US" sz="2000" dirty="0">
                <a:latin typeface="Courier New" panose="02070309020205020404" pitchFamily="49" charset="0"/>
                <a:ea typeface="Calibri" panose="020F0502020204030204" pitchFamily="34" charset="0"/>
                <a:cs typeface="Times New Roman" panose="02020603050405020304" pitchFamily="18" charset="0"/>
              </a:rPr>
              <a:t>Speed</a:t>
            </a:r>
            <a:r>
              <a:rPr lang="en-US" sz="2000" dirty="0">
                <a:latin typeface="Calibri" panose="020F0502020204030204" pitchFamily="34" charset="0"/>
                <a:ea typeface="Calibri" panose="020F0502020204030204" pitchFamily="34" charset="0"/>
                <a:cs typeface="Times New Roman" panose="02020603050405020304" pitchFamily="18" charset="0"/>
              </a:rPr>
              <a:t>" is the label of the variable which will be used to sense that the engine is running.  Normally, this is the engine speed, but it may be changed to oil pressure or other variables as appropriate.</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The identification of the threshold value for the HOUR_METER_VARIABLE is done in the /cell/</a:t>
            </a:r>
            <a:r>
              <a:rPr lang="en-US" sz="2000" dirty="0" err="1">
                <a:latin typeface="Calibri" panose="020F0502020204030204" pitchFamily="34" charset="0"/>
                <a:ea typeface="Calibri" panose="020F0502020204030204" pitchFamily="34" charset="0"/>
                <a:cs typeface="Times New Roman" panose="02020603050405020304" pitchFamily="18" charset="0"/>
              </a:rPr>
              <a:t>cell_special</a:t>
            </a:r>
            <a:r>
              <a:rPr lang="en-US" sz="2000" dirty="0">
                <a:latin typeface="Calibri" panose="020F0502020204030204" pitchFamily="34" charset="0"/>
                <a:ea typeface="Calibri" panose="020F0502020204030204" pitchFamily="34" charset="0"/>
                <a:cs typeface="Times New Roman" panose="02020603050405020304" pitchFamily="18" charset="0"/>
              </a:rPr>
              <a:t> file.  The parameter "</a:t>
            </a:r>
            <a:r>
              <a:rPr lang="en-US" sz="2000" b="1" dirty="0" err="1">
                <a:latin typeface="Courier New" panose="02070309020205020404" pitchFamily="49" charset="0"/>
                <a:ea typeface="Calibri" panose="020F0502020204030204" pitchFamily="34" charset="0"/>
                <a:cs typeface="Times New Roman" panose="02020603050405020304" pitchFamily="18" charset="0"/>
              </a:rPr>
              <a:t>hr_meter_th</a:t>
            </a:r>
            <a:r>
              <a:rPr lang="en-US" sz="2000" dirty="0">
                <a:latin typeface="Calibri" panose="020F0502020204030204" pitchFamily="34" charset="0"/>
                <a:ea typeface="Calibri" panose="020F0502020204030204" pitchFamily="34" charset="0"/>
                <a:cs typeface="Times New Roman" panose="02020603050405020304" pitchFamily="18" charset="0"/>
              </a:rPr>
              <a:t>" sets the value of the threshold used to turn on the "</a:t>
            </a:r>
            <a:r>
              <a:rPr lang="en-US" sz="2000" b="1" dirty="0" err="1">
                <a:latin typeface="Courier New" panose="02070309020205020404" pitchFamily="49" charset="0"/>
                <a:ea typeface="Calibri" panose="020F0502020204030204" pitchFamily="34" charset="0"/>
                <a:cs typeface="Times New Roman" panose="02020603050405020304" pitchFamily="18" charset="0"/>
              </a:rPr>
              <a:t>hr_meter_run</a:t>
            </a:r>
            <a:r>
              <a:rPr lang="en-US" sz="2000" dirty="0">
                <a:latin typeface="Calibri" panose="020F0502020204030204" pitchFamily="34" charset="0"/>
                <a:ea typeface="Calibri" panose="020F0502020204030204" pitchFamily="34" charset="0"/>
                <a:cs typeface="Times New Roman" panose="02020603050405020304" pitchFamily="18" charset="0"/>
              </a:rPr>
              <a:t>" flag.</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Note that this variable must have the same units as the variable identified by the HOUR_METER_VARIABLE function code.  An example line from the </a:t>
            </a:r>
            <a:r>
              <a:rPr lang="en-US" sz="2000" dirty="0" err="1">
                <a:latin typeface="Calibri" panose="020F0502020204030204" pitchFamily="34" charset="0"/>
                <a:ea typeface="Calibri" panose="020F0502020204030204" pitchFamily="34" charset="0"/>
                <a:cs typeface="Times New Roman" panose="02020603050405020304" pitchFamily="18" charset="0"/>
              </a:rPr>
              <a:t>cell_special</a:t>
            </a:r>
            <a:r>
              <a:rPr lang="en-US" sz="2000" dirty="0">
                <a:latin typeface="Calibri" panose="020F0502020204030204" pitchFamily="34" charset="0"/>
                <a:ea typeface="Calibri" panose="020F0502020204030204" pitchFamily="34" charset="0"/>
                <a:cs typeface="Times New Roman" panose="02020603050405020304" pitchFamily="18" charset="0"/>
              </a:rPr>
              <a:t> file is shown below for setting the threshold value to 100[rpm].</a:t>
            </a:r>
          </a:p>
          <a:p>
            <a:pPr marL="0" marR="0">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28   </a:t>
            </a:r>
            <a:r>
              <a:rPr lang="en-US" sz="2000" dirty="0" err="1">
                <a:latin typeface="Courier New" panose="02070309020205020404" pitchFamily="49" charset="0"/>
                <a:ea typeface="Calibri" panose="020F0502020204030204" pitchFamily="34" charset="0"/>
                <a:cs typeface="Times New Roman" panose="02020603050405020304" pitchFamily="18" charset="0"/>
              </a:rPr>
              <a:t>hr_meter_th</a:t>
            </a:r>
            <a:r>
              <a:rPr lang="en-US" sz="2000" dirty="0">
                <a:latin typeface="Courier New" panose="02070309020205020404" pitchFamily="49" charset="0"/>
                <a:ea typeface="Calibri" panose="020F0502020204030204" pitchFamily="34" charset="0"/>
                <a:cs typeface="Times New Roman" panose="02020603050405020304" pitchFamily="18" charset="0"/>
              </a:rPr>
              <a:t>    rpm      0    100      OFF       1.0</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^____value   </a:t>
            </a:r>
            <a:endParaRPr lang="en-US" dirty="0"/>
          </a:p>
        </p:txBody>
      </p:sp>
    </p:spTree>
    <p:extLst>
      <p:ext uri="{BB962C8B-B14F-4D97-AF65-F5344CB8AC3E}">
        <p14:creationId xmlns:p14="http://schemas.microsoft.com/office/powerpoint/2010/main" val="3036072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8450372"/>
      </p:ext>
    </p:extLst>
  </p:cSld>
  <p:clrMapOvr>
    <a:masterClrMapping/>
  </p:clrMapOvr>
</p:sld>
</file>

<file path=ppt/theme/theme1.xml><?xml version="1.0" encoding="utf-8"?>
<a:theme xmlns:a="http://schemas.openxmlformats.org/drawingml/2006/main" name="DEFAULT THEME">
  <a:themeElements>
    <a:clrScheme name="SGS">
      <a:dk1>
        <a:sysClr val="windowText" lastClr="000000"/>
      </a:dk1>
      <a:lt1>
        <a:sysClr val="window" lastClr="FFFFFF"/>
      </a:lt1>
      <a:dk2>
        <a:srgbClr val="000000"/>
      </a:dk2>
      <a:lt2>
        <a:srgbClr val="EEECE1"/>
      </a:lt2>
      <a:accent1>
        <a:srgbClr val="363636"/>
      </a:accent1>
      <a:accent2>
        <a:srgbClr val="848685"/>
      </a:accent2>
      <a:accent3>
        <a:srgbClr val="FF6600"/>
      </a:accent3>
      <a:accent4>
        <a:srgbClr val="BCBCBC"/>
      </a:accent4>
      <a:accent5>
        <a:srgbClr val="FF9900"/>
      </a:accent5>
      <a:accent6>
        <a:srgbClr val="FF0000"/>
      </a:accent6>
      <a:hlink>
        <a:srgbClr val="FF6600"/>
      </a:hlink>
      <a:folHlink>
        <a:srgbClr val="363636"/>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0BF7C3FD6B2D4297C22662694E51C9" ma:contentTypeVersion="4" ma:contentTypeDescription="Create a new document." ma:contentTypeScope="" ma:versionID="80fc21583069edb63bb5f4996d5611ee">
  <xsd:schema xmlns:xsd="http://www.w3.org/2001/XMLSchema" xmlns:xs="http://www.w3.org/2001/XMLSchema" xmlns:p="http://schemas.microsoft.com/office/2006/metadata/properties" xmlns:ns2="8fe22f38-1a6a-489b-98b2-10d39f0fc428" xmlns:ns3="12bf23e7-0027-43e8-96f0-e45c853d3991" targetNamespace="http://schemas.microsoft.com/office/2006/metadata/properties" ma:root="true" ma:fieldsID="27174e27245b682f8cece2e105b41b67" ns2:_="" ns3:_="">
    <xsd:import namespace="8fe22f38-1a6a-489b-98b2-10d39f0fc428"/>
    <xsd:import namespace="12bf23e7-0027-43e8-96f0-e45c853d399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2f38-1a6a-489b-98b2-10d39f0fc4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2bf23e7-0027-43e8-96f0-e45c853d399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6D58D0-572C-4DB8-B76A-E957B48ABE2E}">
  <ds:schemaRefs>
    <ds:schemaRef ds:uri="http://purl.org/dc/elements/1.1/"/>
    <ds:schemaRef ds:uri="http://schemas.microsoft.com/office/2006/metadata/properties"/>
    <ds:schemaRef ds:uri="http://purl.org/dc/terms/"/>
    <ds:schemaRef ds:uri="8fe22f38-1a6a-489b-98b2-10d39f0fc428"/>
    <ds:schemaRef ds:uri="12bf23e7-0027-43e8-96f0-e45c853d399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606A4BBD-6083-4CAE-87A7-ACE1B0A86D95}">
  <ds:schemaRefs>
    <ds:schemaRef ds:uri="http://schemas.microsoft.com/sharepoint/v3/contenttype/forms"/>
  </ds:schemaRefs>
</ds:datastoreItem>
</file>

<file path=customXml/itemProps3.xml><?xml version="1.0" encoding="utf-8"?>
<ds:datastoreItem xmlns:ds="http://schemas.openxmlformats.org/officeDocument/2006/customXml" ds:itemID="{267CCA35-B77F-465C-8F17-09478FEC5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2f38-1a6a-489b-98b2-10d39f0fc428"/>
    <ds:schemaRef ds:uri="12bf23e7-0027-43e8-96f0-e45c853d39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Theme</Template>
  <TotalTime>124</TotalTime>
  <Words>428</Words>
  <Application>Microsoft Office PowerPoint</Application>
  <PresentationFormat>A4 Paper (210x297 mm)</PresentationFormat>
  <Paragraphs>51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Courier New</vt:lpstr>
      <vt:lpstr>Times New Roman</vt:lpstr>
      <vt:lpstr>Wingdings</vt:lpstr>
      <vt:lpstr>DEFAULT THEME</vt:lpstr>
      <vt:lpstr>Hour Meters</vt:lpstr>
      <vt:lpstr>Hour METER VARIABLES</vt:lpstr>
      <vt:lpstr>PowerPoint Presentation</vt:lpstr>
      <vt:lpstr>PowerPoint Presentation</vt:lpstr>
      <vt:lpstr>PowerPoint Presentation</vt:lpstr>
      <vt:lpstr>PowerPoint Presentation</vt:lpstr>
    </vt:vector>
  </TitlesOfParts>
  <Company>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Lauri Powell</dc:creator>
  <cp:lastModifiedBy>Ketchoyian, Michael (Columbus)</cp:lastModifiedBy>
  <cp:revision>14</cp:revision>
  <cp:lastPrinted>2019-01-22T19:41:05Z</cp:lastPrinted>
  <dcterms:created xsi:type="dcterms:W3CDTF">2016-04-18T17:15:01Z</dcterms:created>
  <dcterms:modified xsi:type="dcterms:W3CDTF">2024-01-16T17:23:45Z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0x010100CA0BF7C3FD6B2D4297C22662694E51C9</vt:lpwstr>
  </property>
</Properties>
</file>