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0" r:id="rId7"/>
    <p:sldId id="261" r:id="rId8"/>
    <p:sldId id="262" r:id="rId9"/>
    <p:sldId id="263" r:id="rId10"/>
  </p:sldIdLst>
  <p:sldSz cx="12192000" cy="6858000"/>
  <p:notesSz cx="6797675" cy="9928225"/>
  <p:custShowLst>
    <p:custShow name="AGRI-FOOD" id="0">
      <p:sldLst/>
    </p:custShow>
    <p:custShow name="Quality" id="1">
      <p:sldLst/>
    </p:custShow>
    <p:custShow name="Safety" id="2">
      <p:sldLst/>
    </p:custShow>
    <p:custShow name="Reduced Risk" id="3">
      <p:sldLst/>
    </p:custShow>
    <p:custShow name="Efficiency" id="4">
      <p:sldLst/>
    </p:custShow>
    <p:custShow name="Productivity" id="5">
      <p:sldLst/>
    </p:custShow>
    <p:custShow name="Speed" id="6">
      <p:sldLst/>
    </p:custShow>
    <p:custShow name="Trust" id="7">
      <p:sldLst/>
    </p:custShow>
    <p:custShow name="Sustainability" id="8">
      <p:sldLst/>
    </p:custShow>
    <p:custShow name="Agri" id="9">
      <p:sldLst/>
    </p:custShow>
    <p:custShow name="Auto" id="10">
      <p:sldLst/>
    </p:custShow>
    <p:custShow name="Chemical" id="11">
      <p:sldLst/>
    </p:custShow>
    <p:custShow name="Construction" id="12">
      <p:sldLst/>
    </p:custShow>
    <p:custShow name="Energy" id="13">
      <p:sldLst/>
    </p:custShow>
    <p:custShow name="Finance" id="14">
      <p:sldLst/>
    </p:custShow>
    <p:custShow name="Ind and Manuf" id="15">
      <p:sldLst/>
    </p:custShow>
    <p:custShow name="LSS" id="16">
      <p:sldLst/>
    </p:custShow>
    <p:custShow name="Logistics" id="17">
      <p:sldLst/>
    </p:custShow>
    <p:custShow name="Mining" id="18">
      <p:sldLst/>
    </p:custShow>
    <p:custShow name="OGC" id="19">
      <p:sldLst/>
    </p:custShow>
    <p:custShow name="Public" id="20">
      <p:sldLst/>
    </p:custShow>
    <p:custShow name="Full Presentation" id="21">
      <p:sldLst/>
    </p:custShow>
    <p:custShow name="Consumer" id="22">
      <p:sldLst/>
    </p:custShow>
    <p:custShow name="Short-External" id="23">
      <p:sldLst/>
    </p:custShow>
    <p:custShow name="Short-Internal" id="24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8" userDrawn="1">
          <p15:clr>
            <a:srgbClr val="A4A3A4"/>
          </p15:clr>
        </p15:guide>
        <p15:guide id="2" orient="horz" pos="671" userDrawn="1">
          <p15:clr>
            <a:srgbClr val="A4A3A4"/>
          </p15:clr>
        </p15:guide>
        <p15:guide id="3" orient="horz" pos="4237" userDrawn="1">
          <p15:clr>
            <a:srgbClr val="A4A3A4"/>
          </p15:clr>
        </p15:guide>
        <p15:guide id="4" orient="horz" pos="2722" userDrawn="1">
          <p15:clr>
            <a:srgbClr val="A4A3A4"/>
          </p15:clr>
        </p15:guide>
        <p15:guide id="5" orient="horz" pos="1516" userDrawn="1">
          <p15:clr>
            <a:srgbClr val="A4A3A4"/>
          </p15:clr>
        </p15:guide>
        <p15:guide id="6" orient="horz" pos="1429" userDrawn="1">
          <p15:clr>
            <a:srgbClr val="A4A3A4"/>
          </p15:clr>
        </p15:guide>
        <p15:guide id="7" orient="horz" pos="2816" userDrawn="1">
          <p15:clr>
            <a:srgbClr val="A4A3A4"/>
          </p15:clr>
        </p15:guide>
        <p15:guide id="8" orient="horz" pos="973" userDrawn="1">
          <p15:clr>
            <a:srgbClr val="A4A3A4"/>
          </p15:clr>
        </p15:guide>
        <p15:guide id="9" pos="7109" userDrawn="1">
          <p15:clr>
            <a:srgbClr val="A4A3A4"/>
          </p15:clr>
        </p15:guide>
        <p15:guide id="10" pos="402" userDrawn="1">
          <p15:clr>
            <a:srgbClr val="A4A3A4"/>
          </p15:clr>
        </p15:guide>
        <p15:guide id="11" pos="590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_pearson" initials="c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636"/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2E583D-4067-4F6C-A20A-C481B498A118}" v="6" dt="2018-10-06T17:55:46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44" autoAdjust="0"/>
    <p:restoredTop sz="84048" autoAdjust="0"/>
  </p:normalViewPr>
  <p:slideViewPr>
    <p:cSldViewPr snapToGrid="0" snapToObjects="1" showGuides="1">
      <p:cViewPr varScale="1">
        <p:scale>
          <a:sx n="88" d="100"/>
          <a:sy n="88" d="100"/>
        </p:scale>
        <p:origin x="288" y="84"/>
      </p:cViewPr>
      <p:guideLst>
        <p:guide orient="horz" pos="298"/>
        <p:guide orient="horz" pos="671"/>
        <p:guide orient="horz" pos="4237"/>
        <p:guide orient="horz" pos="2722"/>
        <p:guide orient="horz" pos="1516"/>
        <p:guide orient="horz" pos="1429"/>
        <p:guide orient="horz" pos="2816"/>
        <p:guide orient="horz" pos="973"/>
        <p:guide pos="7109"/>
        <p:guide pos="402"/>
        <p:guide pos="59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74" d="100"/>
          <a:sy n="74" d="100"/>
        </p:scale>
        <p:origin x="3132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en, Daniel (Columbus)" userId="S::daniel.oren@sgs.com::aeb74cf5-feca-4514-b510-035f40b639dc" providerId="AD" clId="Web-{F0625DC5-1724-E8E2-6682-8604974A9070}"/>
    <pc:docChg chg="modSld">
      <pc:chgData name="Oren, Daniel (Columbus)" userId="S::daniel.oren@sgs.com::aeb74cf5-feca-4514-b510-035f40b639dc" providerId="AD" clId="Web-{F0625DC5-1724-E8E2-6682-8604974A9070}" dt="2018-10-09T12:04:22.343" v="4" actId="20577"/>
      <pc:docMkLst>
        <pc:docMk/>
      </pc:docMkLst>
      <pc:sldChg chg="modSp">
        <pc:chgData name="Oren, Daniel (Columbus)" userId="S::daniel.oren@sgs.com::aeb74cf5-feca-4514-b510-035f40b639dc" providerId="AD" clId="Web-{F0625DC5-1724-E8E2-6682-8604974A9070}" dt="2018-10-09T12:04:22.343" v="4" actId="20577"/>
        <pc:sldMkLst>
          <pc:docMk/>
          <pc:sldMk cId="3968291565" sldId="262"/>
        </pc:sldMkLst>
        <pc:spChg chg="mod">
          <ac:chgData name="Oren, Daniel (Columbus)" userId="S::daniel.oren@sgs.com::aeb74cf5-feca-4514-b510-035f40b639dc" providerId="AD" clId="Web-{F0625DC5-1724-E8E2-6682-8604974A9070}" dt="2018-10-09T12:04:22.343" v="4" actId="20577"/>
          <ac:spMkLst>
            <pc:docMk/>
            <pc:sldMk cId="3968291565" sldId="262"/>
            <ac:spMk id="3" creationId="{3A03F7DF-84CF-47BC-A3D8-0C51ECD08E45}"/>
          </ac:spMkLst>
        </pc:spChg>
      </pc:sldChg>
    </pc:docChg>
  </pc:docChgLst>
  <pc:docChgLst>
    <pc:chgData name="Oren, Daniel (Columbus)" userId="S::daniel.oren@sgs.com::aeb74cf5-feca-4514-b510-035f40b639dc" providerId="AD" clId="Web-{8D7A1069-4DE9-1936-BB9B-9DF9FBFBD1CC}"/>
    <pc:docChg chg="modSld">
      <pc:chgData name="Oren, Daniel (Columbus)" userId="S::daniel.oren@sgs.com::aeb74cf5-feca-4514-b510-035f40b639dc" providerId="AD" clId="Web-{8D7A1069-4DE9-1936-BB9B-9DF9FBFBD1CC}" dt="2018-10-01T21:00:04.679" v="81" actId="20577"/>
      <pc:docMkLst>
        <pc:docMk/>
      </pc:docMkLst>
      <pc:sldChg chg="modSp">
        <pc:chgData name="Oren, Daniel (Columbus)" userId="S::daniel.oren@sgs.com::aeb74cf5-feca-4514-b510-035f40b639dc" providerId="AD" clId="Web-{8D7A1069-4DE9-1936-BB9B-9DF9FBFBD1CC}" dt="2018-10-01T20:55:33.325" v="40" actId="20577"/>
        <pc:sldMkLst>
          <pc:docMk/>
          <pc:sldMk cId="3717632120" sldId="260"/>
        </pc:sldMkLst>
        <pc:spChg chg="mod">
          <ac:chgData name="Oren, Daniel (Columbus)" userId="S::daniel.oren@sgs.com::aeb74cf5-feca-4514-b510-035f40b639dc" providerId="AD" clId="Web-{8D7A1069-4DE9-1936-BB9B-9DF9FBFBD1CC}" dt="2018-10-01T20:55:33.325" v="40" actId="20577"/>
          <ac:spMkLst>
            <pc:docMk/>
            <pc:sldMk cId="3717632120" sldId="260"/>
            <ac:spMk id="3" creationId="{2E72390F-D615-4556-B709-40C6FABA6371}"/>
          </ac:spMkLst>
        </pc:spChg>
      </pc:sldChg>
      <pc:sldChg chg="modSp">
        <pc:chgData name="Oren, Daniel (Columbus)" userId="S::daniel.oren@sgs.com::aeb74cf5-feca-4514-b510-035f40b639dc" providerId="AD" clId="Web-{8D7A1069-4DE9-1936-BB9B-9DF9FBFBD1CC}" dt="2018-10-01T20:58:49.397" v="78" actId="20577"/>
        <pc:sldMkLst>
          <pc:docMk/>
          <pc:sldMk cId="1520242867" sldId="261"/>
        </pc:sldMkLst>
        <pc:spChg chg="mod">
          <ac:chgData name="Oren, Daniel (Columbus)" userId="S::daniel.oren@sgs.com::aeb74cf5-feca-4514-b510-035f40b639dc" providerId="AD" clId="Web-{8D7A1069-4DE9-1936-BB9B-9DF9FBFBD1CC}" dt="2018-10-01T20:58:49.397" v="78" actId="20577"/>
          <ac:spMkLst>
            <pc:docMk/>
            <pc:sldMk cId="1520242867" sldId="261"/>
            <ac:spMk id="3" creationId="{6965D4D1-F96F-4966-A294-03AB9F711C08}"/>
          </ac:spMkLst>
        </pc:spChg>
      </pc:sldChg>
      <pc:sldChg chg="modSp">
        <pc:chgData name="Oren, Daniel (Columbus)" userId="S::daniel.oren@sgs.com::aeb74cf5-feca-4514-b510-035f40b639dc" providerId="AD" clId="Web-{8D7A1069-4DE9-1936-BB9B-9DF9FBFBD1CC}" dt="2018-10-01T21:00:04.679" v="81" actId="20577"/>
        <pc:sldMkLst>
          <pc:docMk/>
          <pc:sldMk cId="3968291565" sldId="262"/>
        </pc:sldMkLst>
        <pc:spChg chg="mod">
          <ac:chgData name="Oren, Daniel (Columbus)" userId="S::daniel.oren@sgs.com::aeb74cf5-feca-4514-b510-035f40b639dc" providerId="AD" clId="Web-{8D7A1069-4DE9-1936-BB9B-9DF9FBFBD1CC}" dt="2018-10-01T21:00:04.679" v="81" actId="20577"/>
          <ac:spMkLst>
            <pc:docMk/>
            <pc:sldMk cId="3968291565" sldId="262"/>
            <ac:spMk id="3" creationId="{3A03F7DF-84CF-47BC-A3D8-0C51ECD08E45}"/>
          </ac:spMkLst>
        </pc:spChg>
      </pc:sldChg>
    </pc:docChg>
  </pc:docChgLst>
  <pc:docChgLst>
    <pc:chgData name="Stormer, Matthew (Columbus)" userId="S::matthew.stormer@sgs.com::8d7c8fe1-50e7-412e-b8c6-403f2d6b61bc" providerId="AD" clId="Web-{902E583D-4067-4F6C-A20A-C481B498A118}"/>
    <pc:docChg chg="modSld">
      <pc:chgData name="Stormer, Matthew (Columbus)" userId="S::matthew.stormer@sgs.com::8d7c8fe1-50e7-412e-b8c6-403f2d6b61bc" providerId="AD" clId="Web-{902E583D-4067-4F6C-A20A-C481B498A118}" dt="2018-10-06T17:56:25.013" v="29" actId="20577"/>
      <pc:docMkLst>
        <pc:docMk/>
      </pc:docMkLst>
      <pc:sldChg chg="addSp delSp modSp">
        <pc:chgData name="Stormer, Matthew (Columbus)" userId="S::matthew.stormer@sgs.com::8d7c8fe1-50e7-412e-b8c6-403f2d6b61bc" providerId="AD" clId="Web-{902E583D-4067-4F6C-A20A-C481B498A118}" dt="2018-10-06T17:56:25.013" v="29" actId="20577"/>
        <pc:sldMkLst>
          <pc:docMk/>
          <pc:sldMk cId="1520242867" sldId="261"/>
        </pc:sldMkLst>
        <pc:spChg chg="mod">
          <ac:chgData name="Stormer, Matthew (Columbus)" userId="S::matthew.stormer@sgs.com::8d7c8fe1-50e7-412e-b8c6-403f2d6b61bc" providerId="AD" clId="Web-{902E583D-4067-4F6C-A20A-C481B498A118}" dt="2018-10-06T17:56:25.013" v="29" actId="20577"/>
          <ac:spMkLst>
            <pc:docMk/>
            <pc:sldMk cId="1520242867" sldId="261"/>
            <ac:spMk id="3" creationId="{6965D4D1-F96F-4966-A294-03AB9F711C08}"/>
          </ac:spMkLst>
        </pc:spChg>
        <pc:picChg chg="add del">
          <ac:chgData name="Stormer, Matthew (Columbus)" userId="S::matthew.stormer@sgs.com::8d7c8fe1-50e7-412e-b8c6-403f2d6b61bc" providerId="AD" clId="Web-{902E583D-4067-4F6C-A20A-C481B498A118}" dt="2018-10-06T17:55:49.027" v="22"/>
          <ac:picMkLst>
            <pc:docMk/>
            <pc:sldMk cId="1520242867" sldId="261"/>
            <ac:picMk id="4" creationId="{5AB2433B-5E62-4926-835D-D69990D8B317}"/>
          </ac:picMkLst>
        </pc:picChg>
      </pc:sldChg>
      <pc:sldChg chg="addSp delSp">
        <pc:chgData name="Stormer, Matthew (Columbus)" userId="S::matthew.stormer@sgs.com::8d7c8fe1-50e7-412e-b8c6-403f2d6b61bc" providerId="AD" clId="Web-{902E583D-4067-4F6C-A20A-C481B498A118}" dt="2018-10-06T17:55:47.840" v="21"/>
        <pc:sldMkLst>
          <pc:docMk/>
          <pc:sldMk cId="3968291565" sldId="262"/>
        </pc:sldMkLst>
        <pc:picChg chg="add del">
          <ac:chgData name="Stormer, Matthew (Columbus)" userId="S::matthew.stormer@sgs.com::8d7c8fe1-50e7-412e-b8c6-403f2d6b61bc" providerId="AD" clId="Web-{902E583D-4067-4F6C-A20A-C481B498A118}" dt="2018-10-06T17:55:47.840" v="21"/>
          <ac:picMkLst>
            <pc:docMk/>
            <pc:sldMk cId="3968291565" sldId="262"/>
            <ac:picMk id="4" creationId="{7E71D369-2348-4A16-A3B0-5D60F8D555A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0FAD8C-0522-ABDA-106B-62EBA6C3B4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FC42E6-EA0C-B78C-7F63-EAE991C0D4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8A460-260B-428B-94B0-1CAAC587ABE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94902-776F-0B86-444D-AB70566FC3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B1AB73-7179-B356-E9A8-7FF4FB3BC0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A1E5F-4792-4C81-AD31-178E058AA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46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011ECD-A0A9-4479-8F90-5BA2A7A60118}" type="datetime1">
              <a:rPr lang="en-US"/>
              <a:pPr>
                <a:defRPr/>
              </a:pPr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10D610-8A22-4A9F-9501-0D0C41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6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457200" rtl="0" eaLnBrk="0" fontAlgn="base" hangingPunct="0">
      <a:spcBef>
        <a:spcPts val="600"/>
      </a:spcBef>
      <a:spcAft>
        <a:spcPct val="0"/>
      </a:spcAft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1pPr>
    <a:lvl2pPr marL="457200" indent="-184150" algn="l" defTabSz="457200" rtl="0" eaLnBrk="0" fontAlgn="base" hangingPunct="0">
      <a:spcBef>
        <a:spcPct val="30000"/>
      </a:spcBef>
      <a:spcAft>
        <a:spcPct val="0"/>
      </a:spcAft>
      <a:buClr>
        <a:srgbClr val="FF6600"/>
      </a:buClr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2pPr>
    <a:lvl3pPr marL="914400" indent="-190500" algn="l" defTabSz="457200" rtl="0" eaLnBrk="0" fontAlgn="base" hangingPunct="0">
      <a:spcBef>
        <a:spcPct val="0"/>
      </a:spcBef>
      <a:spcAft>
        <a:spcPct val="0"/>
      </a:spcAft>
      <a:buFont typeface="Arial" pitchFamily="34" charset="0"/>
      <a:buChar char="•"/>
      <a:defRPr sz="11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1371600" indent="-211138" algn="l" defTabSz="457200" rtl="0" eaLnBrk="0" fontAlgn="base" hangingPunct="0">
      <a:spcBef>
        <a:spcPct val="0"/>
      </a:spcBef>
      <a:spcAft>
        <a:spcPct val="0"/>
      </a:spcAft>
      <a:buClr>
        <a:srgbClr val="FF6600"/>
      </a:buClr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1828800" indent="-219075" algn="l" defTabSz="457200" rtl="0" eaLnBrk="0" fontAlgn="base" hangingPunct="0">
      <a:spcBef>
        <a:spcPct val="30000"/>
      </a:spcBef>
      <a:spcAft>
        <a:spcPct val="0"/>
      </a:spcAft>
      <a:buFont typeface="Arial" pitchFamily="34" charset="0"/>
      <a:buChar char="•"/>
      <a:defRPr sz="9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10D610-8A22-4A9F-9501-0D0C4183A32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7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sp>
        <p:nvSpPr>
          <p:cNvPr id="550916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438400" y="3733800"/>
            <a:ext cx="8721969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dirty="0"/>
              <a:t>Body text</a:t>
            </a:r>
            <a:endParaRPr lang="en-GB" dirty="0"/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438400" y="2438400"/>
            <a:ext cx="8737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sp>
        <p:nvSpPr>
          <p:cNvPr id="5509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438400" y="2438400"/>
            <a:ext cx="8737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438400" y="3733800"/>
            <a:ext cx="8721969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dirty="0"/>
              <a:t>Body text</a:t>
            </a:r>
            <a:endParaRPr lang="en-GB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1B6B7FB-7255-4E37-95AD-AF6E60250C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88"/>
            <a:ext cx="12192000" cy="17983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42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0AD88E-BB06-3273-517F-0446BAA1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9B848-7B34-4B5D-9026-76A9B67B5C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676400"/>
            <a:ext cx="2378075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6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2185" y="1676400"/>
            <a:ext cx="4314092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3846" y="1676400"/>
            <a:ext cx="4314092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2185" y="1676400"/>
            <a:ext cx="4314092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3846" y="1676400"/>
            <a:ext cx="4314092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DD66666-80A3-4B56-808C-F9ADD944A4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676400"/>
            <a:ext cx="2378075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51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F14AF-434F-48F0-9CDB-264D3B2646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12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87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32185" y="328248"/>
            <a:ext cx="881575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32185" y="1676400"/>
            <a:ext cx="881575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modifier les styles du texte du masque</a:t>
            </a:r>
          </a:p>
          <a:p>
            <a:pPr lvl="1"/>
            <a:r>
              <a:rPr lang="en-GB"/>
              <a:t>Deuxième niveau</a:t>
            </a:r>
          </a:p>
          <a:p>
            <a:pPr lvl="2"/>
            <a:r>
              <a:rPr lang="en-GB"/>
              <a:t>Troisième niveau</a:t>
            </a:r>
          </a:p>
          <a:p>
            <a:pPr lvl="3"/>
            <a:r>
              <a:rPr lang="en-GB"/>
              <a:t>Quatrième niveau</a:t>
            </a:r>
          </a:p>
          <a:p>
            <a:pPr lvl="4"/>
            <a:r>
              <a:rPr lang="en-GB"/>
              <a:t>Cinquième niveau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1531601" y="6477001"/>
            <a:ext cx="309700" cy="21544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fld id="{E763E1F0-5073-4948-B5C9-B3D44EB594AF}" type="slidenum">
              <a:rPr lang="en-GB" sz="800">
                <a:latin typeface="Arial" pitchFamily="34" charset="0"/>
              </a:rPr>
              <a:pPr eaLnBrk="0" hangingPunct="0">
                <a:defRPr/>
              </a:pPr>
              <a:t>‹#›</a:t>
            </a:fld>
            <a:endParaRPr lang="en-GB" sz="140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87569" y="6477000"/>
            <a:ext cx="11699631" cy="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240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1535508" y="1676400"/>
            <a:ext cx="0" cy="502920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2400"/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1DF63F8A-1B25-F69A-C69A-C7584386F19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88" y="328248"/>
            <a:ext cx="1828800" cy="6445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8" r:id="rId4"/>
    <p:sldLayoutId id="2147483652" r:id="rId5"/>
    <p:sldLayoutId id="2147483659" r:id="rId6"/>
    <p:sldLayoutId id="2147483657" r:id="rId7"/>
    <p:sldLayoutId id="2147483660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cap="all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F00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F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MS PGothic" pitchFamily="34" charset="-128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-"/>
        <a:defRPr sz="1400">
          <a:solidFill>
            <a:schemeClr val="tx1"/>
          </a:solidFill>
          <a:latin typeface="+mn-lt"/>
          <a:ea typeface="MS PGothic" pitchFamily="3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D6B3C4B-757A-42B0-8AA3-CEEDF4234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Open-Source Version of Red Hat Enterprise Linux 7.5 </a:t>
            </a:r>
          </a:p>
          <a:p>
            <a:r>
              <a:rPr lang="en-GB" dirty="0"/>
              <a:t>64-Bit Operating System </a:t>
            </a:r>
          </a:p>
          <a:p>
            <a:r>
              <a:rPr lang="en-GB" dirty="0"/>
              <a:t>Real Time Kernel support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0CB155-C887-4274-AC0A-510D65FC85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GB" dirty="0"/>
              <a:t>Scientific Linux 7.5 </a:t>
            </a:r>
          </a:p>
        </p:txBody>
      </p:sp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A4C6D67-D2AD-E73C-76EB-AAA384AE67CA}"/>
              </a:ext>
            </a:extLst>
          </p:cNvPr>
          <p:cNvSpPr/>
          <p:nvPr/>
        </p:nvSpPr>
        <p:spPr bwMode="auto">
          <a:xfrm>
            <a:off x="5156200" y="5257800"/>
            <a:ext cx="6883400" cy="13970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" name="Picture 6" descr="A blue and black logo&#10;&#10;Description automatically generated">
            <a:extLst>
              <a:ext uri="{FF2B5EF4-FFF2-40B4-BE49-F238E27FC236}">
                <a16:creationId xmlns:a16="http://schemas.microsoft.com/office/drawing/2014/main" id="{424B50CD-0C5E-493E-567A-32A03B8D7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149" y="5499099"/>
            <a:ext cx="2596901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1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A8288-0260-4917-B542-F502AAA95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5" y="328248"/>
            <a:ext cx="8815754" cy="914400"/>
          </a:xfrm>
        </p:spPr>
        <p:txBody>
          <a:bodyPr anchor="ctr"/>
          <a:lstStyle/>
          <a:p>
            <a:r>
              <a:rPr lang="en-GB" dirty="0"/>
              <a:t> Why upgrade to Scientific Linux 7?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87900-0570-4030-9408-8951AD1DC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594" y="1676400"/>
            <a:ext cx="6144676" cy="464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Scientific Linux 6.9 is a 32-Bit Operating System</a:t>
            </a:r>
          </a:p>
          <a:p>
            <a:pPr>
              <a:lnSpc>
                <a:spcPct val="150000"/>
              </a:lnSpc>
            </a:pPr>
            <a:r>
              <a:rPr lang="en-GB" dirty="0"/>
              <a:t>Scientific Linux 7.5 is a 64-Bit Operating System</a:t>
            </a:r>
          </a:p>
          <a:p>
            <a:pPr>
              <a:lnSpc>
                <a:spcPct val="150000"/>
              </a:lnSpc>
            </a:pPr>
            <a:r>
              <a:rPr lang="en-GB" dirty="0"/>
              <a:t>Real Time Kernel support </a:t>
            </a:r>
          </a:p>
          <a:p>
            <a:pPr>
              <a:lnSpc>
                <a:spcPct val="150000"/>
              </a:lnSpc>
            </a:pPr>
            <a:r>
              <a:rPr lang="en-GB" dirty="0"/>
              <a:t>Development Tools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AA599B-28FD-455C-87B3-8CB3959A2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9684" y="3054597"/>
            <a:ext cx="2755003" cy="275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9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C3AB-57B8-4F8C-9CB4-1E69FDD0E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5" y="328248"/>
            <a:ext cx="8815754" cy="914400"/>
          </a:xfrm>
        </p:spPr>
        <p:txBody>
          <a:bodyPr anchor="ctr"/>
          <a:lstStyle/>
          <a:p>
            <a:r>
              <a:rPr lang="en-US" dirty="0"/>
              <a:t> Scientific Linux 6.9 a 32-Bit Operating System.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2390F-D615-4556-B709-40C6FABA6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3" y="715617"/>
            <a:ext cx="9439626" cy="5608983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dirty="0">
                <a:cs typeface="Arial"/>
              </a:rPr>
              <a:t>Full updates to Scientific Linux 6.9 ended in Q2 of 2017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Maintenance Updates will end 11/30/2020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CyFlex</a:t>
            </a:r>
            <a:r>
              <a:rPr lang="en-US" dirty="0"/>
              <a:t> needs to be ported to new version of Linux</a:t>
            </a:r>
            <a:endParaRPr lang="en-US" dirty="0">
              <a:cs typeface="Arial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6B4611-CBF9-4C00-8F41-8CB91E149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436" y="4243283"/>
            <a:ext cx="3842220" cy="160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3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16C1-32C5-4ECC-B233-9F369943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5" y="328248"/>
            <a:ext cx="8815754" cy="914400"/>
          </a:xfrm>
        </p:spPr>
        <p:txBody>
          <a:bodyPr/>
          <a:lstStyle/>
          <a:p>
            <a:r>
              <a:rPr lang="en-US" dirty="0"/>
              <a:t>Scientific Linux 7.5 is 64 Bit Operation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D4D1-F96F-4966-A294-03AB9F711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108" y="1342040"/>
            <a:ext cx="10286744" cy="4648200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dirty="0"/>
              <a:t>A 64-Bit system allows applications to access more than 4 Gigabytes of memory</a:t>
            </a:r>
            <a:r>
              <a:rPr lang="en-US" dirty="0">
                <a:cs typeface="Arial"/>
              </a:rPr>
              <a:t>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There are new and improved development tools that are only available in the 64-Bit version</a:t>
            </a:r>
            <a:endParaRPr lang="en-US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dirty="0"/>
              <a:t>Manufacturers of the latest hardware only provide 64-Bit OS Drivers  </a:t>
            </a:r>
            <a:endParaRPr lang="en-US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dirty="0"/>
              <a:t>NVidia (video board) will not be releasing new drivers for 32-Bit Linux</a:t>
            </a:r>
            <a:endParaRPr lang="en-US" dirty="0">
              <a:cs typeface="Arial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B2433B-5E62-4926-835D-D69990D8B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437" y="4750951"/>
            <a:ext cx="4801221" cy="143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24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CA87F-39D0-4D74-BAA1-138E8716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5" y="328248"/>
            <a:ext cx="8815754" cy="914400"/>
          </a:xfrm>
        </p:spPr>
        <p:txBody>
          <a:bodyPr anchor="ctr"/>
          <a:lstStyle/>
          <a:p>
            <a:r>
              <a:rPr lang="en-US" dirty="0"/>
              <a:t>Red Hat Enterprise 7 Real Time Kernel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3F7DF-84CF-47BC-A3D8-0C51ECD08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932" y="1567070"/>
            <a:ext cx="6979564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CyFlex</a:t>
            </a:r>
            <a:r>
              <a:rPr lang="en-US" dirty="0"/>
              <a:t> requires low and predictable latency.</a:t>
            </a:r>
            <a:endParaRPr lang="en-US" dirty="0">
              <a:cs typeface="Arial"/>
            </a:endParaRPr>
          </a:p>
          <a:p>
            <a:r>
              <a:rPr lang="en-US" dirty="0"/>
              <a:t>Latency, or response time, is defined as the time between an event and system response.</a:t>
            </a:r>
          </a:p>
          <a:p>
            <a:r>
              <a:rPr lang="en-US" dirty="0"/>
              <a:t>Gives the ability to achieve higher performance goals.</a:t>
            </a:r>
            <a:endParaRPr lang="en-US" dirty="0">
              <a:cs typeface="Arial"/>
            </a:endParaRPr>
          </a:p>
          <a:p>
            <a:r>
              <a:rPr lang="en-US" dirty="0"/>
              <a:t>Provides new tools for tuning the performance.</a:t>
            </a:r>
            <a:endParaRPr lang="en-US" dirty="0"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71D369-2348-4A16-A3B0-5D60F8D55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883" y="4095873"/>
            <a:ext cx="2786891" cy="222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9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8EAA-5FC4-4405-B686-9F97FC987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5" y="328248"/>
            <a:ext cx="8815754" cy="914400"/>
          </a:xfrm>
        </p:spPr>
        <p:txBody>
          <a:bodyPr anchor="ctr"/>
          <a:lstStyle/>
          <a:p>
            <a:r>
              <a:rPr lang="en-US" dirty="0"/>
              <a:t>Development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B4200-75CF-459B-A78D-42E11A9AC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New C/C++ Compiler Versions</a:t>
            </a:r>
          </a:p>
          <a:p>
            <a:r>
              <a:rPr lang="en-US" dirty="0"/>
              <a:t>QT </a:t>
            </a:r>
          </a:p>
          <a:p>
            <a:r>
              <a:rPr lang="en-US" dirty="0"/>
              <a:t>New Tools for detecting threading errors</a:t>
            </a:r>
          </a:p>
          <a:p>
            <a:r>
              <a:rPr lang="en-US"/>
              <a:t>New Tools </a:t>
            </a:r>
            <a:r>
              <a:rPr lang="en-US" dirty="0"/>
              <a:t>for detecting memory errors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CFB3A0-471A-4E1C-B206-F197DE135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9341" y="3846443"/>
            <a:ext cx="3575749" cy="247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7457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363636"/>
      </a:accent1>
      <a:accent2>
        <a:srgbClr val="848685"/>
      </a:accent2>
      <a:accent3>
        <a:srgbClr val="FF6600"/>
      </a:accent3>
      <a:accent4>
        <a:srgbClr val="BCBCBC"/>
      </a:accent4>
      <a:accent5>
        <a:srgbClr val="FF9900"/>
      </a:accent5>
      <a:accent6>
        <a:srgbClr val="FF0000"/>
      </a:accent6>
      <a:hlink>
        <a:srgbClr val="FF6600"/>
      </a:hlink>
      <a:folHlink>
        <a:srgbClr val="BCBCBC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0BF7C3FD6B2D4297C22662694E51C9" ma:contentTypeVersion="2" ma:contentTypeDescription="Create a new document." ma:contentTypeScope="" ma:versionID="62c44e1c4b3aabcc5cf56c479eda79ce">
  <xsd:schema xmlns:xsd="http://www.w3.org/2001/XMLSchema" xmlns:xs="http://www.w3.org/2001/XMLSchema" xmlns:p="http://schemas.microsoft.com/office/2006/metadata/properties" xmlns:ns2="8fe22f38-1a6a-489b-98b2-10d39f0fc428" targetNamespace="http://schemas.microsoft.com/office/2006/metadata/properties" ma:root="true" ma:fieldsID="35c1bef07ffa7c8111916a560e6b19f5" ns2:_="">
    <xsd:import namespace="8fe22f38-1a6a-489b-98b2-10d39f0fc4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22f38-1a6a-489b-98b2-10d39f0fc4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63054C-AC71-4DC5-BBF9-7A27F4DB9E0E}">
  <ds:schemaRefs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8fe22f38-1a6a-489b-98b2-10d39f0fc428"/>
  </ds:schemaRefs>
</ds:datastoreItem>
</file>

<file path=customXml/itemProps2.xml><?xml version="1.0" encoding="utf-8"?>
<ds:datastoreItem xmlns:ds="http://schemas.openxmlformats.org/officeDocument/2006/customXml" ds:itemID="{D0F4FF73-17F2-46D4-BD61-EB3158DC3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e22f38-1a6a-489b-98b2-10d39f0fc4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776954-CD0A-42EC-A438-8908D7524E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18597</TotalTime>
  <Words>217</Words>
  <Application>Microsoft Office PowerPoint</Application>
  <PresentationFormat>Widescreen</PresentationFormat>
  <Paragraphs>33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25</vt:i4>
      </vt:variant>
    </vt:vector>
  </HeadingPairs>
  <TitlesOfParts>
    <vt:vector size="35" baseType="lpstr">
      <vt:lpstr>Arial</vt:lpstr>
      <vt:lpstr>Times New Roman</vt:lpstr>
      <vt:lpstr>Wingdings</vt:lpstr>
      <vt:lpstr>Default Theme</vt:lpstr>
      <vt:lpstr>Scientific Linux 7.5 </vt:lpstr>
      <vt:lpstr> Why upgrade to Scientific Linux 7? </vt:lpstr>
      <vt:lpstr> Scientific Linux 6.9 a 32-Bit Operating System.</vt:lpstr>
      <vt:lpstr>Scientific Linux 7.5 is 64 Bit Operation System</vt:lpstr>
      <vt:lpstr>Red Hat Enterprise 7 Real Time Kernel</vt:lpstr>
      <vt:lpstr>Development Tools</vt:lpstr>
      <vt:lpstr>AGRI-FOOD</vt:lpstr>
      <vt:lpstr>Quality</vt:lpstr>
      <vt:lpstr>Safety</vt:lpstr>
      <vt:lpstr>Reduced Risk</vt:lpstr>
      <vt:lpstr>Efficiency</vt:lpstr>
      <vt:lpstr>Productivity</vt:lpstr>
      <vt:lpstr>Speed</vt:lpstr>
      <vt:lpstr>Trust</vt:lpstr>
      <vt:lpstr>Sustainability</vt:lpstr>
      <vt:lpstr>Agri</vt:lpstr>
      <vt:lpstr>Auto</vt:lpstr>
      <vt:lpstr>Chemical</vt:lpstr>
      <vt:lpstr>Construction</vt:lpstr>
      <vt:lpstr>Energy</vt:lpstr>
      <vt:lpstr>Finance</vt:lpstr>
      <vt:lpstr>Ind and Manuf</vt:lpstr>
      <vt:lpstr>LSS</vt:lpstr>
      <vt:lpstr>Logistics</vt:lpstr>
      <vt:lpstr>Mining</vt:lpstr>
      <vt:lpstr>OGC</vt:lpstr>
      <vt:lpstr>Public</vt:lpstr>
      <vt:lpstr>Full Presentation</vt:lpstr>
      <vt:lpstr>Consumer</vt:lpstr>
      <vt:lpstr>Short-External</vt:lpstr>
      <vt:lpstr>Short-Internal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SGS-2018-GROUP-Presentation-WIDESCREEN  </dc:title>
  <dc:creator>Acer4</dc:creator>
  <cp:keywords>Group presentation; wide screen</cp:keywords>
  <cp:lastModifiedBy>Ketchoyian, Michael (Columbus)</cp:lastModifiedBy>
  <cp:revision>901</cp:revision>
  <cp:lastPrinted>2016-12-13T14:18:56Z</cp:lastPrinted>
  <dcterms:created xsi:type="dcterms:W3CDTF">2016-12-20T11:24:18Z</dcterms:created>
  <dcterms:modified xsi:type="dcterms:W3CDTF">2024-01-15T18:16:04Z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0x010100CA0BF7C3FD6B2D4297C22662694E51C9</vt:lpwstr>
  </property>
  <property fmtid="{D5CDD505-2E9C-101B-9397-08002B2CF9AE}" pid="3" name="approved by business">
    <vt:bool>true</vt:bool>
  </property>
</Properties>
</file>