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96" r:id="rId4"/>
  </p:sldMasterIdLst>
  <p:notesMasterIdLst>
    <p:notesMasterId r:id="rId29"/>
  </p:notesMasterIdLst>
  <p:handoutMasterIdLst>
    <p:handoutMasterId r:id="rId30"/>
  </p:handoutMasterIdLst>
  <p:sldIdLst>
    <p:sldId id="414" r:id="rId5"/>
    <p:sldId id="492" r:id="rId6"/>
    <p:sldId id="502" r:id="rId7"/>
    <p:sldId id="505" r:id="rId8"/>
    <p:sldId id="512" r:id="rId9"/>
    <p:sldId id="503" r:id="rId10"/>
    <p:sldId id="507" r:id="rId11"/>
    <p:sldId id="508" r:id="rId12"/>
    <p:sldId id="509" r:id="rId13"/>
    <p:sldId id="510" r:id="rId14"/>
    <p:sldId id="511" r:id="rId15"/>
    <p:sldId id="513" r:id="rId16"/>
    <p:sldId id="514" r:id="rId17"/>
    <p:sldId id="515" r:id="rId18"/>
    <p:sldId id="517" r:id="rId19"/>
    <p:sldId id="518" r:id="rId20"/>
    <p:sldId id="519" r:id="rId21"/>
    <p:sldId id="520" r:id="rId22"/>
    <p:sldId id="521" r:id="rId23"/>
    <p:sldId id="522" r:id="rId24"/>
    <p:sldId id="523" r:id="rId25"/>
    <p:sldId id="524" r:id="rId26"/>
    <p:sldId id="525" r:id="rId27"/>
    <p:sldId id="431" r:id="rId28"/>
  </p:sldIdLst>
  <p:sldSz cx="9906000" cy="6858000" type="A4"/>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62">
          <p15:clr>
            <a:srgbClr val="A4A3A4"/>
          </p15:clr>
        </p15:guide>
        <p15:guide id="2" orient="horz" pos="2024">
          <p15:clr>
            <a:srgbClr val="A4A3A4"/>
          </p15:clr>
        </p15:guide>
        <p15:guide id="3" orient="horz" pos="1339">
          <p15:clr>
            <a:srgbClr val="A4A3A4"/>
          </p15:clr>
        </p15:guide>
        <p15:guide id="4" orient="horz" pos="2175">
          <p15:clr>
            <a:srgbClr val="A4A3A4"/>
          </p15:clr>
        </p15:guide>
        <p15:guide id="5" orient="horz" pos="3999">
          <p15:clr>
            <a:srgbClr val="A4A3A4"/>
          </p15:clr>
        </p15:guide>
        <p15:guide id="6" pos="332">
          <p15:clr>
            <a:srgbClr val="A4A3A4"/>
          </p15:clr>
        </p15:guide>
        <p15:guide id="7" pos="5819">
          <p15:clr>
            <a:srgbClr val="A4A3A4"/>
          </p15:clr>
        </p15:guide>
        <p15:guide id="8" pos="3122">
          <p15:clr>
            <a:srgbClr val="A4A3A4"/>
          </p15:clr>
        </p15:guide>
        <p15:guide id="9" pos="13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snapToGrid="0">
      <p:cViewPr varScale="1">
        <p:scale>
          <a:sx n="105" d="100"/>
          <a:sy n="105" d="100"/>
        </p:scale>
        <p:origin x="696" y="114"/>
      </p:cViewPr>
      <p:guideLst>
        <p:guide orient="horz" pos="1062"/>
        <p:guide orient="horz" pos="2024"/>
        <p:guide orient="horz" pos="1339"/>
        <p:guide orient="horz" pos="2175"/>
        <p:guide orient="horz" pos="3999"/>
        <p:guide pos="332"/>
        <p:guide pos="5819"/>
        <p:guide pos="3122"/>
        <p:guide pos="13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FC53A-3F24-422E-A2B5-6EB3123746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0513E3D-0AFF-4E9B-A340-0D3CCF22A517}">
      <dgm:prSet phldrT="[Text]"/>
      <dgm:spPr/>
      <dgm:t>
        <a:bodyPr/>
        <a:lstStyle/>
        <a:p>
          <a:r>
            <a:rPr lang="en-US" dirty="0"/>
            <a:t>Instance / Enterprise-wide</a:t>
          </a:r>
        </a:p>
      </dgm:t>
    </dgm:pt>
    <dgm:pt modelId="{4111DBF8-E3C9-48E0-9F9C-A73D892E8197}" type="parTrans" cxnId="{EBB3BA48-D3FC-4850-A42E-2075CD0BFB16}">
      <dgm:prSet/>
      <dgm:spPr/>
      <dgm:t>
        <a:bodyPr/>
        <a:lstStyle/>
        <a:p>
          <a:endParaRPr lang="en-US"/>
        </a:p>
      </dgm:t>
    </dgm:pt>
    <dgm:pt modelId="{C612050A-6CEA-42E7-BD50-61D7F9050527}" type="sibTrans" cxnId="{EBB3BA48-D3FC-4850-A42E-2075CD0BFB16}">
      <dgm:prSet/>
      <dgm:spPr/>
      <dgm:t>
        <a:bodyPr/>
        <a:lstStyle/>
        <a:p>
          <a:endParaRPr lang="en-US"/>
        </a:p>
      </dgm:t>
    </dgm:pt>
    <dgm:pt modelId="{DD00ED06-51B7-42D5-AB43-573C2AF2632C}">
      <dgm:prSet phldrT="[Text]"/>
      <dgm:spPr/>
      <dgm:t>
        <a:bodyPr/>
        <a:lstStyle/>
        <a:p>
          <a:r>
            <a:rPr lang="en-US"/>
            <a:t>...</a:t>
          </a:r>
        </a:p>
      </dgm:t>
    </dgm:pt>
    <dgm:pt modelId="{33A7C7B5-224D-43F7-B3A3-9D0A84C16A5A}" type="parTrans" cxnId="{7E47CA2C-3DFF-4E7E-A618-5B5DCEABA7A6}">
      <dgm:prSet/>
      <dgm:spPr/>
      <dgm:t>
        <a:bodyPr/>
        <a:lstStyle/>
        <a:p>
          <a:endParaRPr lang="en-US"/>
        </a:p>
      </dgm:t>
    </dgm:pt>
    <dgm:pt modelId="{6CF7FA51-071D-44B5-8ACB-6E0102466A83}" type="sibTrans" cxnId="{7E47CA2C-3DFF-4E7E-A618-5B5DCEABA7A6}">
      <dgm:prSet/>
      <dgm:spPr/>
      <dgm:t>
        <a:bodyPr/>
        <a:lstStyle/>
        <a:p>
          <a:endParaRPr lang="en-US"/>
        </a:p>
      </dgm:t>
    </dgm:pt>
    <dgm:pt modelId="{3488B5BB-04E8-4950-A9A0-4635299BCFCC}">
      <dgm:prSet phldrT="[Text]"/>
      <dgm:spPr>
        <a:solidFill>
          <a:schemeClr val="accent1"/>
        </a:solidFill>
      </dgm:spPr>
      <dgm:t>
        <a:bodyPr/>
        <a:lstStyle/>
        <a:p>
          <a:r>
            <a:rPr lang="en-US"/>
            <a:t>Data (for Subgroup 1)</a:t>
          </a:r>
        </a:p>
      </dgm:t>
    </dgm:pt>
    <dgm:pt modelId="{8B01E7CD-D87A-4AF6-965E-BA72D25D7458}" type="parTrans" cxnId="{47B69E25-B176-45E3-A405-0319F3CBA1F4}">
      <dgm:prSet/>
      <dgm:spPr/>
      <dgm:t>
        <a:bodyPr/>
        <a:lstStyle/>
        <a:p>
          <a:endParaRPr lang="en-US"/>
        </a:p>
      </dgm:t>
    </dgm:pt>
    <dgm:pt modelId="{0050B488-E07B-4C4F-8238-AD8C02B84135}" type="sibTrans" cxnId="{47B69E25-B176-45E3-A405-0319F3CBA1F4}">
      <dgm:prSet/>
      <dgm:spPr/>
      <dgm:t>
        <a:bodyPr/>
        <a:lstStyle/>
        <a:p>
          <a:endParaRPr lang="en-US"/>
        </a:p>
      </dgm:t>
    </dgm:pt>
    <dgm:pt modelId="{222255B3-04BF-4BE2-A683-38AC4FE8D67A}">
      <dgm:prSet phldrT="[Text]"/>
      <dgm:spPr/>
      <dgm:t>
        <a:bodyPr/>
        <a:lstStyle/>
        <a:p>
          <a:r>
            <a:rPr lang="en-US"/>
            <a:t>...</a:t>
          </a:r>
        </a:p>
      </dgm:t>
    </dgm:pt>
    <dgm:pt modelId="{ED94CA89-0976-4DF4-AA9B-E1928602D975}" type="parTrans" cxnId="{69ADFFF5-389F-4CA1-A448-8CAD205F6F14}">
      <dgm:prSet/>
      <dgm:spPr/>
      <dgm:t>
        <a:bodyPr/>
        <a:lstStyle/>
        <a:p>
          <a:endParaRPr lang="en-US"/>
        </a:p>
      </dgm:t>
    </dgm:pt>
    <dgm:pt modelId="{49DE1EF2-C7F8-48F1-98ED-B5069E19A8CA}" type="sibTrans" cxnId="{69ADFFF5-389F-4CA1-A448-8CAD205F6F14}">
      <dgm:prSet/>
      <dgm:spPr/>
      <dgm:t>
        <a:bodyPr/>
        <a:lstStyle/>
        <a:p>
          <a:endParaRPr lang="en-US"/>
        </a:p>
      </dgm:t>
    </dgm:pt>
    <dgm:pt modelId="{6325BB99-8621-4B89-960F-96543F9B5E63}">
      <dgm:prSet phldrT="[Text]"/>
      <dgm:spPr/>
      <dgm:t>
        <a:bodyPr/>
        <a:lstStyle/>
        <a:p>
          <a:r>
            <a:rPr lang="en-US"/>
            <a:t>Movable Test Equipment 1</a:t>
          </a:r>
        </a:p>
      </dgm:t>
    </dgm:pt>
    <dgm:pt modelId="{F37C84F5-7591-40D7-A1CA-E34E93191C81}" type="parTrans" cxnId="{A4C821D5-C70D-441D-B789-2B90F159C03D}">
      <dgm:prSet/>
      <dgm:spPr/>
      <dgm:t>
        <a:bodyPr/>
        <a:lstStyle/>
        <a:p>
          <a:endParaRPr lang="en-US"/>
        </a:p>
      </dgm:t>
    </dgm:pt>
    <dgm:pt modelId="{1F1DE8F3-2DDA-44DF-9F30-AD0283DC4D46}" type="sibTrans" cxnId="{A4C821D5-C70D-441D-B789-2B90F159C03D}">
      <dgm:prSet/>
      <dgm:spPr/>
      <dgm:t>
        <a:bodyPr/>
        <a:lstStyle/>
        <a:p>
          <a:endParaRPr lang="en-US"/>
        </a:p>
      </dgm:t>
    </dgm:pt>
    <dgm:pt modelId="{4805FE13-2546-46CE-A8F7-46A26B61F86C}">
      <dgm:prSet phldrT="[Text]"/>
      <dgm:spPr/>
      <dgm:t>
        <a:bodyPr/>
        <a:lstStyle/>
        <a:p>
          <a:r>
            <a:rPr lang="en-US"/>
            <a:t>Site 2</a:t>
          </a:r>
        </a:p>
      </dgm:t>
    </dgm:pt>
    <dgm:pt modelId="{EB31F6B5-2433-4DB4-8812-FA8C80E74C22}" type="parTrans" cxnId="{F8423F5A-D4F1-45BA-AA83-06B00B0AD92F}">
      <dgm:prSet/>
      <dgm:spPr/>
      <dgm:t>
        <a:bodyPr/>
        <a:lstStyle/>
        <a:p>
          <a:endParaRPr lang="en-US"/>
        </a:p>
      </dgm:t>
    </dgm:pt>
    <dgm:pt modelId="{A03DF358-C2A1-478C-9E2D-5208DE4B5CAA}" type="sibTrans" cxnId="{F8423F5A-D4F1-45BA-AA83-06B00B0AD92F}">
      <dgm:prSet/>
      <dgm:spPr/>
      <dgm:t>
        <a:bodyPr/>
        <a:lstStyle/>
        <a:p>
          <a:endParaRPr lang="en-US"/>
        </a:p>
      </dgm:t>
    </dgm:pt>
    <dgm:pt modelId="{C72505FE-E5C1-4659-935E-5FB92DA890A1}">
      <dgm:prSet phldrT="[Text]"/>
      <dgm:spPr/>
      <dgm:t>
        <a:bodyPr/>
        <a:lstStyle/>
        <a:p>
          <a:r>
            <a:rPr lang="en-US"/>
            <a:t>Movable Test Equipment 2</a:t>
          </a:r>
        </a:p>
      </dgm:t>
    </dgm:pt>
    <dgm:pt modelId="{95246F01-FE40-46C9-8B56-A4893D6A0F8B}" type="parTrans" cxnId="{0A8E9CBB-9CC5-4FDA-88E1-39C8C0760215}">
      <dgm:prSet/>
      <dgm:spPr/>
      <dgm:t>
        <a:bodyPr/>
        <a:lstStyle/>
        <a:p>
          <a:endParaRPr lang="en-US"/>
        </a:p>
      </dgm:t>
    </dgm:pt>
    <dgm:pt modelId="{AC0F7AD3-B776-43A8-A65D-ED57E7AD69BB}" type="sibTrans" cxnId="{0A8E9CBB-9CC5-4FDA-88E1-39C8C0760215}">
      <dgm:prSet/>
      <dgm:spPr/>
      <dgm:t>
        <a:bodyPr/>
        <a:lstStyle/>
        <a:p>
          <a:endParaRPr lang="en-US"/>
        </a:p>
      </dgm:t>
    </dgm:pt>
    <dgm:pt modelId="{CBE5B863-D241-40FD-981D-1E103715324B}">
      <dgm:prSet phldrT="[Text]"/>
      <dgm:spPr>
        <a:solidFill>
          <a:schemeClr val="accent1"/>
        </a:solidFill>
      </dgm:spPr>
      <dgm:t>
        <a:bodyPr/>
        <a:lstStyle/>
        <a:p>
          <a:r>
            <a:rPr lang="en-US"/>
            <a:t>Data (for Group 1)</a:t>
          </a:r>
        </a:p>
      </dgm:t>
    </dgm:pt>
    <dgm:pt modelId="{CC527166-2883-4894-96A9-C46EB8200101}" type="parTrans" cxnId="{BC3D8DEB-CBBE-446B-930B-291ED0FDA231}">
      <dgm:prSet/>
      <dgm:spPr/>
      <dgm:t>
        <a:bodyPr/>
        <a:lstStyle/>
        <a:p>
          <a:endParaRPr lang="en-US"/>
        </a:p>
      </dgm:t>
    </dgm:pt>
    <dgm:pt modelId="{4628910C-CA2A-45B6-A030-924A86519909}" type="sibTrans" cxnId="{BC3D8DEB-CBBE-446B-930B-291ED0FDA231}">
      <dgm:prSet/>
      <dgm:spPr/>
      <dgm:t>
        <a:bodyPr/>
        <a:lstStyle/>
        <a:p>
          <a:endParaRPr lang="en-US"/>
        </a:p>
      </dgm:t>
    </dgm:pt>
    <dgm:pt modelId="{C571E555-ED64-4E29-8F55-27F614293975}">
      <dgm:prSet phldrT="[Text]"/>
      <dgm:spPr/>
      <dgm:t>
        <a:bodyPr/>
        <a:lstStyle/>
        <a:p>
          <a:r>
            <a:rPr lang="en-US"/>
            <a:t>...</a:t>
          </a:r>
        </a:p>
      </dgm:t>
    </dgm:pt>
    <dgm:pt modelId="{BFADDDDD-F42E-467D-B421-C27015AD461E}" type="parTrans" cxnId="{7BFEE48E-C615-410F-8956-6168BBD7B2A9}">
      <dgm:prSet/>
      <dgm:spPr/>
      <dgm:t>
        <a:bodyPr/>
        <a:lstStyle/>
        <a:p>
          <a:endParaRPr lang="en-US"/>
        </a:p>
      </dgm:t>
    </dgm:pt>
    <dgm:pt modelId="{CD8C68EB-5CCD-433E-A713-879DD0536E0C}" type="sibTrans" cxnId="{7BFEE48E-C615-410F-8956-6168BBD7B2A9}">
      <dgm:prSet/>
      <dgm:spPr/>
      <dgm:t>
        <a:bodyPr/>
        <a:lstStyle/>
        <a:p>
          <a:endParaRPr lang="en-US"/>
        </a:p>
      </dgm:t>
    </dgm:pt>
    <dgm:pt modelId="{1DFBD611-6D66-40FF-BFF9-3DAD097E8006}">
      <dgm:prSet phldrT="[Text]"/>
      <dgm:spPr/>
      <dgm:t>
        <a:bodyPr/>
        <a:lstStyle/>
        <a:p>
          <a:r>
            <a:rPr lang="en-US"/>
            <a:t>Site 1</a:t>
          </a:r>
        </a:p>
      </dgm:t>
    </dgm:pt>
    <dgm:pt modelId="{63FBE05F-3FB1-4AF2-B8B5-B5820CDDB88A}" type="parTrans" cxnId="{CEC79752-7EF5-45B1-8ED9-557384D22400}">
      <dgm:prSet/>
      <dgm:spPr/>
      <dgm:t>
        <a:bodyPr/>
        <a:lstStyle/>
        <a:p>
          <a:endParaRPr lang="en-US"/>
        </a:p>
      </dgm:t>
    </dgm:pt>
    <dgm:pt modelId="{B10741CE-24D9-4432-A471-F33B55E40153}" type="sibTrans" cxnId="{CEC79752-7EF5-45B1-8ED9-557384D22400}">
      <dgm:prSet/>
      <dgm:spPr/>
      <dgm:t>
        <a:bodyPr/>
        <a:lstStyle/>
        <a:p>
          <a:endParaRPr lang="en-US"/>
        </a:p>
      </dgm:t>
    </dgm:pt>
    <dgm:pt modelId="{27F59AE6-A23A-4C7B-8750-49CAC9EEDAE1}">
      <dgm:prSet phldrT="[Text]"/>
      <dgm:spPr/>
      <dgm:t>
        <a:bodyPr/>
        <a:lstStyle/>
        <a:p>
          <a:r>
            <a:rPr lang="en-US"/>
            <a:t>Movable Test Equipment 1</a:t>
          </a:r>
        </a:p>
      </dgm:t>
    </dgm:pt>
    <dgm:pt modelId="{30C04F4A-DBA4-41D8-A902-CA67F2495ED5}" type="parTrans" cxnId="{332B93E6-E76F-4C75-A5C1-2F0631C949CA}">
      <dgm:prSet/>
      <dgm:spPr/>
      <dgm:t>
        <a:bodyPr/>
        <a:lstStyle/>
        <a:p>
          <a:endParaRPr lang="en-US"/>
        </a:p>
      </dgm:t>
    </dgm:pt>
    <dgm:pt modelId="{CCD839E3-BCF9-45BB-9EB1-FB7E2E8BF500}" type="sibTrans" cxnId="{332B93E6-E76F-4C75-A5C1-2F0631C949CA}">
      <dgm:prSet/>
      <dgm:spPr/>
      <dgm:t>
        <a:bodyPr/>
        <a:lstStyle/>
        <a:p>
          <a:endParaRPr lang="en-US"/>
        </a:p>
      </dgm:t>
    </dgm:pt>
    <dgm:pt modelId="{9CC7042F-B78A-49F9-9108-57840D1B4F2C}">
      <dgm:prSet phldrT="[Text]"/>
      <dgm:spPr>
        <a:solidFill>
          <a:schemeClr val="accent1"/>
        </a:solidFill>
      </dgm:spPr>
      <dgm:t>
        <a:bodyPr/>
        <a:lstStyle/>
        <a:p>
          <a:r>
            <a:rPr lang="en-US">
              <a:solidFill>
                <a:schemeClr val="bg1"/>
              </a:solidFill>
            </a:rPr>
            <a:t>Data (for Site 1)</a:t>
          </a:r>
          <a:endParaRPr lang="en-US" baseline="0">
            <a:solidFill>
              <a:schemeClr val="bg1"/>
            </a:solidFill>
          </a:endParaRPr>
        </a:p>
      </dgm:t>
    </dgm:pt>
    <dgm:pt modelId="{5CAE3F2B-970C-4F26-91EB-A464CDC9D1F3}" type="parTrans" cxnId="{E3BA6FBC-6F9D-48B8-9488-E6095209B6D0}">
      <dgm:prSet/>
      <dgm:spPr/>
      <dgm:t>
        <a:bodyPr/>
        <a:lstStyle/>
        <a:p>
          <a:endParaRPr lang="en-US"/>
        </a:p>
      </dgm:t>
    </dgm:pt>
    <dgm:pt modelId="{272AD369-ECF6-4AEC-9D40-ECCD08CE6BDA}" type="sibTrans" cxnId="{E3BA6FBC-6F9D-48B8-9488-E6095209B6D0}">
      <dgm:prSet/>
      <dgm:spPr/>
      <dgm:t>
        <a:bodyPr/>
        <a:lstStyle/>
        <a:p>
          <a:endParaRPr lang="en-US"/>
        </a:p>
      </dgm:t>
    </dgm:pt>
    <dgm:pt modelId="{885E61ED-7C79-45FE-B38B-A3076BFF94AD}">
      <dgm:prSet phldrT="[Text]"/>
      <dgm:spPr>
        <a:solidFill>
          <a:srgbClr val="C00000"/>
        </a:solidFill>
      </dgm:spPr>
      <dgm:t>
        <a:bodyPr/>
        <a:lstStyle/>
        <a:p>
          <a:r>
            <a:rPr lang="en-US"/>
            <a:t>Functions</a:t>
          </a:r>
        </a:p>
      </dgm:t>
    </dgm:pt>
    <dgm:pt modelId="{601EACA6-6D9A-4EFB-A2EA-279F30A07D21}" type="parTrans" cxnId="{5C6890AA-9494-4092-A2E1-6B1A19C9A2B0}">
      <dgm:prSet/>
      <dgm:spPr/>
      <dgm:t>
        <a:bodyPr/>
        <a:lstStyle/>
        <a:p>
          <a:endParaRPr lang="en-US"/>
        </a:p>
      </dgm:t>
    </dgm:pt>
    <dgm:pt modelId="{34F9383F-DC62-4D94-BDBA-186E0282F7D1}" type="sibTrans" cxnId="{5C6890AA-9494-4092-A2E1-6B1A19C9A2B0}">
      <dgm:prSet/>
      <dgm:spPr/>
      <dgm:t>
        <a:bodyPr/>
        <a:lstStyle/>
        <a:p>
          <a:endParaRPr lang="en-US"/>
        </a:p>
      </dgm:t>
    </dgm:pt>
    <dgm:pt modelId="{42051C61-55C4-42FF-8C66-BCCC0D18C33B}">
      <dgm:prSet phldrT="[Text]"/>
      <dgm:spPr/>
      <dgm:t>
        <a:bodyPr/>
        <a:lstStyle/>
        <a:p>
          <a:r>
            <a:rPr lang="en-US"/>
            <a:t>Function 1</a:t>
          </a:r>
        </a:p>
      </dgm:t>
    </dgm:pt>
    <dgm:pt modelId="{1BB37EAF-9137-49C6-BA86-F78CEE464344}" type="parTrans" cxnId="{F4A2078F-F000-493A-9863-4E7D19ED7859}">
      <dgm:prSet/>
      <dgm:spPr/>
      <dgm:t>
        <a:bodyPr/>
        <a:lstStyle/>
        <a:p>
          <a:endParaRPr lang="en-US"/>
        </a:p>
      </dgm:t>
    </dgm:pt>
    <dgm:pt modelId="{3AB637CF-F7FC-467D-B1DD-7FCCC4026857}" type="sibTrans" cxnId="{F4A2078F-F000-493A-9863-4E7D19ED7859}">
      <dgm:prSet/>
      <dgm:spPr/>
      <dgm:t>
        <a:bodyPr/>
        <a:lstStyle/>
        <a:p>
          <a:endParaRPr lang="en-US"/>
        </a:p>
      </dgm:t>
    </dgm:pt>
    <dgm:pt modelId="{01893B5B-9EC1-4CD1-879F-E6272B3ECF57}">
      <dgm:prSet phldrT="[Text]"/>
      <dgm:spPr/>
      <dgm:t>
        <a:bodyPr/>
        <a:lstStyle/>
        <a:p>
          <a:r>
            <a:rPr lang="en-US"/>
            <a:t>Subfunction 2</a:t>
          </a:r>
        </a:p>
      </dgm:t>
    </dgm:pt>
    <dgm:pt modelId="{B778CEA5-4BB5-48E5-B4BC-274140311BB5}" type="parTrans" cxnId="{FF1A62FD-346E-4B44-AF5B-D539F7CF816A}">
      <dgm:prSet/>
      <dgm:spPr/>
      <dgm:t>
        <a:bodyPr/>
        <a:lstStyle/>
        <a:p>
          <a:endParaRPr lang="en-US"/>
        </a:p>
      </dgm:t>
    </dgm:pt>
    <dgm:pt modelId="{FD1BDD0F-63E0-49C0-89F5-5C3479379F26}" type="sibTrans" cxnId="{FF1A62FD-346E-4B44-AF5B-D539F7CF816A}">
      <dgm:prSet/>
      <dgm:spPr/>
      <dgm:t>
        <a:bodyPr/>
        <a:lstStyle/>
        <a:p>
          <a:endParaRPr lang="en-US"/>
        </a:p>
      </dgm:t>
    </dgm:pt>
    <dgm:pt modelId="{D896A90F-7F38-4FD9-B9E3-2276790FE5EB}">
      <dgm:prSet phldrT="[Text]"/>
      <dgm:spPr/>
      <dgm:t>
        <a:bodyPr/>
        <a:lstStyle/>
        <a:p>
          <a:r>
            <a:rPr lang="en-US"/>
            <a:t>...</a:t>
          </a:r>
        </a:p>
      </dgm:t>
    </dgm:pt>
    <dgm:pt modelId="{5B319770-9AD6-4824-80BF-7FC2BE5F6ED7}" type="parTrans" cxnId="{6E1AFB03-B180-4326-9EAD-DF1AF97C6AB1}">
      <dgm:prSet/>
      <dgm:spPr/>
      <dgm:t>
        <a:bodyPr/>
        <a:lstStyle/>
        <a:p>
          <a:endParaRPr lang="en-US"/>
        </a:p>
      </dgm:t>
    </dgm:pt>
    <dgm:pt modelId="{21BE966A-53FF-412C-8768-F730458B1999}" type="sibTrans" cxnId="{6E1AFB03-B180-4326-9EAD-DF1AF97C6AB1}">
      <dgm:prSet/>
      <dgm:spPr/>
      <dgm:t>
        <a:bodyPr/>
        <a:lstStyle/>
        <a:p>
          <a:endParaRPr lang="en-US"/>
        </a:p>
      </dgm:t>
    </dgm:pt>
    <dgm:pt modelId="{EFE0DA68-D778-4F29-8CBE-CC75B6AF58B1}">
      <dgm:prSet phldrT="[Text]"/>
      <dgm:spPr/>
      <dgm:t>
        <a:bodyPr/>
        <a:lstStyle/>
        <a:p>
          <a:r>
            <a:rPr lang="en-US"/>
            <a:t>Function 2</a:t>
          </a:r>
        </a:p>
      </dgm:t>
    </dgm:pt>
    <dgm:pt modelId="{C5A15CFF-B417-440D-A542-165C163479AB}" type="parTrans" cxnId="{AEA4687E-C9E5-4AD9-8FA9-099866040957}">
      <dgm:prSet/>
      <dgm:spPr/>
      <dgm:t>
        <a:bodyPr/>
        <a:lstStyle/>
        <a:p>
          <a:endParaRPr lang="en-US"/>
        </a:p>
      </dgm:t>
    </dgm:pt>
    <dgm:pt modelId="{4FF26F79-4796-4EE2-A79E-3989D12C71F7}" type="sibTrans" cxnId="{AEA4687E-C9E5-4AD9-8FA9-099866040957}">
      <dgm:prSet/>
      <dgm:spPr/>
      <dgm:t>
        <a:bodyPr/>
        <a:lstStyle/>
        <a:p>
          <a:endParaRPr lang="en-US"/>
        </a:p>
      </dgm:t>
    </dgm:pt>
    <dgm:pt modelId="{5EDEF4D5-6EFD-4AAE-8459-4062055C6DB6}">
      <dgm:prSet phldrT="[Text]"/>
      <dgm:spPr/>
      <dgm:t>
        <a:bodyPr/>
        <a:lstStyle/>
        <a:p>
          <a:r>
            <a:rPr lang="en-US"/>
            <a:t>...</a:t>
          </a:r>
        </a:p>
      </dgm:t>
    </dgm:pt>
    <dgm:pt modelId="{A9970A3F-5D25-48E3-9484-A45C29AF33E8}" type="parTrans" cxnId="{2EB62DFE-B0F4-4599-8785-C67F1199E168}">
      <dgm:prSet/>
      <dgm:spPr/>
      <dgm:t>
        <a:bodyPr/>
        <a:lstStyle/>
        <a:p>
          <a:endParaRPr lang="en-US"/>
        </a:p>
      </dgm:t>
    </dgm:pt>
    <dgm:pt modelId="{6AB263C1-395B-4A7E-9BE9-CC8D1AE0F22D}" type="sibTrans" cxnId="{2EB62DFE-B0F4-4599-8785-C67F1199E168}">
      <dgm:prSet/>
      <dgm:spPr/>
      <dgm:t>
        <a:bodyPr/>
        <a:lstStyle/>
        <a:p>
          <a:endParaRPr lang="en-US"/>
        </a:p>
      </dgm:t>
    </dgm:pt>
    <dgm:pt modelId="{B80A1509-C8BB-49D3-8C6D-D845FCF3383E}">
      <dgm:prSet phldrT="[Text]"/>
      <dgm:spPr/>
      <dgm:t>
        <a:bodyPr/>
        <a:lstStyle/>
        <a:p>
          <a:r>
            <a:rPr lang="en-US"/>
            <a:t>Group 2</a:t>
          </a:r>
        </a:p>
      </dgm:t>
    </dgm:pt>
    <dgm:pt modelId="{C681C705-32F7-48EC-BC80-D27C30CF7BBE}" type="parTrans" cxnId="{664D7559-F7DE-4A6D-BA1D-10580CAE56E9}">
      <dgm:prSet/>
      <dgm:spPr/>
      <dgm:t>
        <a:bodyPr/>
        <a:lstStyle/>
        <a:p>
          <a:endParaRPr lang="en-US"/>
        </a:p>
      </dgm:t>
    </dgm:pt>
    <dgm:pt modelId="{AE13CF48-859B-48C5-9585-CD3B87990116}" type="sibTrans" cxnId="{664D7559-F7DE-4A6D-BA1D-10580CAE56E9}">
      <dgm:prSet/>
      <dgm:spPr/>
      <dgm:t>
        <a:bodyPr/>
        <a:lstStyle/>
        <a:p>
          <a:endParaRPr lang="en-US"/>
        </a:p>
      </dgm:t>
    </dgm:pt>
    <dgm:pt modelId="{1F82BAC8-C15B-43FD-9471-C8037D6371CD}">
      <dgm:prSet phldrT="[Text]"/>
      <dgm:spPr/>
      <dgm:t>
        <a:bodyPr/>
        <a:lstStyle/>
        <a:p>
          <a:r>
            <a:rPr lang="en-US"/>
            <a:t>Group 1</a:t>
          </a:r>
        </a:p>
      </dgm:t>
    </dgm:pt>
    <dgm:pt modelId="{A9A22004-45C4-4AC2-B11B-FC1111EFF370}" type="parTrans" cxnId="{33C9602E-9857-4863-B9E4-B4E943ECE4E3}">
      <dgm:prSet/>
      <dgm:spPr/>
      <dgm:t>
        <a:bodyPr/>
        <a:lstStyle/>
        <a:p>
          <a:endParaRPr lang="en-US"/>
        </a:p>
      </dgm:t>
    </dgm:pt>
    <dgm:pt modelId="{954EAA3F-3AE0-4D9D-AFEE-ABB8DB7F128A}" type="sibTrans" cxnId="{33C9602E-9857-4863-B9E4-B4E943ECE4E3}">
      <dgm:prSet/>
      <dgm:spPr/>
      <dgm:t>
        <a:bodyPr/>
        <a:lstStyle/>
        <a:p>
          <a:endParaRPr lang="en-US"/>
        </a:p>
      </dgm:t>
    </dgm:pt>
    <dgm:pt modelId="{5EDC3A64-EDDE-4595-9131-D28F5092119E}">
      <dgm:prSet phldrT="[Text]"/>
      <dgm:spPr>
        <a:solidFill>
          <a:schemeClr val="accent1">
            <a:hueOff val="0"/>
            <a:satOff val="0"/>
            <a:lumOff val="0"/>
          </a:schemeClr>
        </a:solidFill>
      </dgm:spPr>
      <dgm:t>
        <a:bodyPr/>
        <a:lstStyle/>
        <a:p>
          <a:r>
            <a:rPr lang="en-US"/>
            <a:t>Movable Test Equipment 1</a:t>
          </a:r>
        </a:p>
      </dgm:t>
    </dgm:pt>
    <dgm:pt modelId="{88000DAF-1865-49C3-93CF-BA416A3FA5C9}" type="parTrans" cxnId="{D7B48C89-C374-4317-9C96-325DF0103FA2}">
      <dgm:prSet/>
      <dgm:spPr/>
      <dgm:t>
        <a:bodyPr/>
        <a:lstStyle/>
        <a:p>
          <a:endParaRPr lang="en-US"/>
        </a:p>
      </dgm:t>
    </dgm:pt>
    <dgm:pt modelId="{D38E45AE-0F55-4A7B-8894-7D3A0D521314}" type="sibTrans" cxnId="{D7B48C89-C374-4317-9C96-325DF0103FA2}">
      <dgm:prSet/>
      <dgm:spPr/>
      <dgm:t>
        <a:bodyPr/>
        <a:lstStyle/>
        <a:p>
          <a:endParaRPr lang="en-US"/>
        </a:p>
      </dgm:t>
    </dgm:pt>
    <dgm:pt modelId="{EDCEC7FE-8EDB-4B8F-9534-8428152B3322}">
      <dgm:prSet phldrT="[Text]"/>
      <dgm:spPr/>
      <dgm:t>
        <a:bodyPr/>
        <a:lstStyle/>
        <a:p>
          <a:r>
            <a:rPr lang="en-US"/>
            <a:t>Subgroup 1</a:t>
          </a:r>
        </a:p>
      </dgm:t>
    </dgm:pt>
    <dgm:pt modelId="{CBE23AC1-A39A-4F5E-8949-15CE3B6408C2}" type="parTrans" cxnId="{6F4D6556-D91A-414F-8FF0-5891EC6F56C0}">
      <dgm:prSet/>
      <dgm:spPr/>
      <dgm:t>
        <a:bodyPr/>
        <a:lstStyle/>
        <a:p>
          <a:endParaRPr lang="en-US"/>
        </a:p>
      </dgm:t>
    </dgm:pt>
    <dgm:pt modelId="{C12A0003-1B9E-4F32-80C9-E6337F0A2459}" type="sibTrans" cxnId="{6F4D6556-D91A-414F-8FF0-5891EC6F56C0}">
      <dgm:prSet/>
      <dgm:spPr/>
      <dgm:t>
        <a:bodyPr/>
        <a:lstStyle/>
        <a:p>
          <a:endParaRPr lang="en-US"/>
        </a:p>
      </dgm:t>
    </dgm:pt>
    <dgm:pt modelId="{A8FD7B7F-1C70-4D50-A975-2FD3B2456F2F}">
      <dgm:prSet phldrT="[Text]"/>
      <dgm:spPr>
        <a:solidFill>
          <a:srgbClr val="C00000"/>
        </a:solidFill>
      </dgm:spPr>
      <dgm:t>
        <a:bodyPr/>
        <a:lstStyle/>
        <a:p>
          <a:r>
            <a:rPr lang="en-US" dirty="0">
              <a:solidFill>
                <a:schemeClr val="bg1"/>
              </a:solidFill>
            </a:rPr>
            <a:t>Test System</a:t>
          </a:r>
        </a:p>
      </dgm:t>
    </dgm:pt>
    <dgm:pt modelId="{3F1709EB-E916-4D28-8D73-3BF81570E9B2}" type="sibTrans" cxnId="{638E040A-E9EF-4A88-9C86-80D2F10E93A2}">
      <dgm:prSet/>
      <dgm:spPr/>
      <dgm:t>
        <a:bodyPr/>
        <a:lstStyle/>
        <a:p>
          <a:endParaRPr lang="en-US"/>
        </a:p>
      </dgm:t>
    </dgm:pt>
    <dgm:pt modelId="{5580A707-B426-4698-80A3-363AC0587255}" type="parTrans" cxnId="{638E040A-E9EF-4A88-9C86-80D2F10E93A2}">
      <dgm:prSet/>
      <dgm:spPr/>
      <dgm:t>
        <a:bodyPr/>
        <a:lstStyle/>
        <a:p>
          <a:endParaRPr lang="en-US"/>
        </a:p>
      </dgm:t>
    </dgm:pt>
    <dgm:pt modelId="{75D6134D-5782-4464-B89E-AAA100E9B251}">
      <dgm:prSet phldrT="[Text]"/>
      <dgm:spPr/>
      <dgm:t>
        <a:bodyPr/>
        <a:lstStyle/>
        <a:p>
          <a:r>
            <a:rPr lang="en-US"/>
            <a:t>Subfunction 1</a:t>
          </a:r>
        </a:p>
      </dgm:t>
    </dgm:pt>
    <dgm:pt modelId="{DCFDCD9E-87A1-4AC4-8276-9E69EFB9E31D}" type="parTrans" cxnId="{EE8A00FC-7E8F-44F6-A860-BBC28AB8175C}">
      <dgm:prSet/>
      <dgm:spPr/>
      <dgm:t>
        <a:bodyPr/>
        <a:lstStyle/>
        <a:p>
          <a:endParaRPr lang="en-US"/>
        </a:p>
      </dgm:t>
    </dgm:pt>
    <dgm:pt modelId="{1F926531-2269-4187-B48E-09D3C32003EF}" type="sibTrans" cxnId="{EE8A00FC-7E8F-44F6-A860-BBC28AB8175C}">
      <dgm:prSet/>
      <dgm:spPr/>
      <dgm:t>
        <a:bodyPr/>
        <a:lstStyle/>
        <a:p>
          <a:endParaRPr lang="en-US"/>
        </a:p>
      </dgm:t>
    </dgm:pt>
    <dgm:pt modelId="{D26B09BA-92CB-4DBF-8527-B14424F67FA3}">
      <dgm:prSet phldrT="[Text]"/>
      <dgm:spPr/>
      <dgm:t>
        <a:bodyPr/>
        <a:lstStyle/>
        <a:p>
          <a:r>
            <a:rPr lang="en-US"/>
            <a:t>...</a:t>
          </a:r>
        </a:p>
      </dgm:t>
    </dgm:pt>
    <dgm:pt modelId="{5A5D8CD5-25DD-4F51-BBDD-2C5771ECE04B}" type="parTrans" cxnId="{65E8A052-5781-45F2-8B07-A6865FD3A2AE}">
      <dgm:prSet/>
      <dgm:spPr/>
      <dgm:t>
        <a:bodyPr/>
        <a:lstStyle/>
        <a:p>
          <a:endParaRPr lang="en-US"/>
        </a:p>
      </dgm:t>
    </dgm:pt>
    <dgm:pt modelId="{1AE50321-7C11-4259-AE3C-29BAAECAA8D2}" type="sibTrans" cxnId="{65E8A052-5781-45F2-8B07-A6865FD3A2AE}">
      <dgm:prSet/>
      <dgm:spPr/>
      <dgm:t>
        <a:bodyPr/>
        <a:lstStyle/>
        <a:p>
          <a:endParaRPr lang="en-US"/>
        </a:p>
      </dgm:t>
    </dgm:pt>
    <dgm:pt modelId="{B0CA8737-D516-4FEE-BCFA-D2ADABF1724F}">
      <dgm:prSet phldrT="[Text]"/>
      <dgm:spPr/>
      <dgm:t>
        <a:bodyPr/>
        <a:lstStyle/>
        <a:p>
          <a:r>
            <a:rPr lang="en-US"/>
            <a:t>Moveable Test Equipment 2</a:t>
          </a:r>
        </a:p>
      </dgm:t>
    </dgm:pt>
    <dgm:pt modelId="{C33FB0C8-B6DE-4EDE-953B-0718C1431554}" type="parTrans" cxnId="{E5DCE99B-42A7-4C47-B00E-50444145B599}">
      <dgm:prSet/>
      <dgm:spPr/>
      <dgm:t>
        <a:bodyPr/>
        <a:lstStyle/>
        <a:p>
          <a:endParaRPr lang="en-US"/>
        </a:p>
      </dgm:t>
    </dgm:pt>
    <dgm:pt modelId="{5A0043B9-449A-47A5-B20B-9B9EA3F8E6A4}" type="sibTrans" cxnId="{E5DCE99B-42A7-4C47-B00E-50444145B599}">
      <dgm:prSet/>
      <dgm:spPr/>
      <dgm:t>
        <a:bodyPr/>
        <a:lstStyle/>
        <a:p>
          <a:endParaRPr lang="en-US"/>
        </a:p>
      </dgm:t>
    </dgm:pt>
    <dgm:pt modelId="{B012B0D5-830D-4175-8228-0D182C27C416}">
      <dgm:prSet phldrT="[Text]"/>
      <dgm:spPr/>
      <dgm:t>
        <a:bodyPr/>
        <a:lstStyle/>
        <a:p>
          <a:r>
            <a:rPr lang="en-US"/>
            <a:t>...</a:t>
          </a:r>
        </a:p>
      </dgm:t>
    </dgm:pt>
    <dgm:pt modelId="{6AE79DAE-4E8B-412D-B9D6-6B28B6876297}" type="parTrans" cxnId="{67E9B116-21E0-4CEB-9C7D-6018A1B6E974}">
      <dgm:prSet/>
      <dgm:spPr/>
      <dgm:t>
        <a:bodyPr/>
        <a:lstStyle/>
        <a:p>
          <a:endParaRPr lang="en-US"/>
        </a:p>
      </dgm:t>
    </dgm:pt>
    <dgm:pt modelId="{5A5BD973-AE86-47DA-AC2E-520D7CAEBD3D}" type="sibTrans" cxnId="{67E9B116-21E0-4CEB-9C7D-6018A1B6E974}">
      <dgm:prSet/>
      <dgm:spPr/>
      <dgm:t>
        <a:bodyPr/>
        <a:lstStyle/>
        <a:p>
          <a:endParaRPr lang="en-US"/>
        </a:p>
      </dgm:t>
    </dgm:pt>
    <dgm:pt modelId="{2AFB2A7B-7462-4D49-8628-4C39DB9FAB9C}">
      <dgm:prSet phldrT="[Text]"/>
      <dgm:spPr/>
      <dgm:t>
        <a:bodyPr/>
        <a:lstStyle/>
        <a:p>
          <a:r>
            <a:rPr lang="en-US"/>
            <a:t>Subgroup 2</a:t>
          </a:r>
        </a:p>
      </dgm:t>
    </dgm:pt>
    <dgm:pt modelId="{12275B43-E423-436C-921B-E677063534C4}" type="sibTrans" cxnId="{C7606311-D187-435D-B280-C1F9F21133C5}">
      <dgm:prSet/>
      <dgm:spPr/>
      <dgm:t>
        <a:bodyPr/>
        <a:lstStyle/>
        <a:p>
          <a:endParaRPr lang="en-US"/>
        </a:p>
      </dgm:t>
    </dgm:pt>
    <dgm:pt modelId="{89810081-FB56-4973-8E26-5FEB700255E0}" type="parTrans" cxnId="{C7606311-D187-435D-B280-C1F9F21133C5}">
      <dgm:prSet/>
      <dgm:spPr/>
      <dgm:t>
        <a:bodyPr/>
        <a:lstStyle/>
        <a:p>
          <a:endParaRPr lang="en-US"/>
        </a:p>
      </dgm:t>
    </dgm:pt>
    <dgm:pt modelId="{11601F39-E44B-4EC2-B8EF-5F3CCDD2F448}">
      <dgm:prSet phldrT="[Text]"/>
      <dgm:spPr>
        <a:solidFill>
          <a:schemeClr val="accent1">
            <a:hueOff val="0"/>
            <a:satOff val="0"/>
            <a:lumOff val="0"/>
          </a:schemeClr>
        </a:solidFill>
      </dgm:spPr>
      <dgm:t>
        <a:bodyPr/>
        <a:lstStyle/>
        <a:p>
          <a:r>
            <a:rPr lang="en-US"/>
            <a:t>Movable Test Equipment 2</a:t>
          </a:r>
        </a:p>
      </dgm:t>
    </dgm:pt>
    <dgm:pt modelId="{4D0412FC-BCC7-48CB-9FFA-0907310B538F}" type="parTrans" cxnId="{C7588A19-92F4-44A0-A64D-B149C568B79E}">
      <dgm:prSet/>
      <dgm:spPr/>
      <dgm:t>
        <a:bodyPr/>
        <a:lstStyle/>
        <a:p>
          <a:endParaRPr lang="en-US"/>
        </a:p>
      </dgm:t>
    </dgm:pt>
    <dgm:pt modelId="{360187FB-6A97-40D7-8E04-13C2963FA858}" type="sibTrans" cxnId="{C7588A19-92F4-44A0-A64D-B149C568B79E}">
      <dgm:prSet/>
      <dgm:spPr/>
      <dgm:t>
        <a:bodyPr/>
        <a:lstStyle/>
        <a:p>
          <a:endParaRPr lang="en-US"/>
        </a:p>
      </dgm:t>
    </dgm:pt>
    <dgm:pt modelId="{FBA4E688-898D-4D31-B2CD-D054D482F307}">
      <dgm:prSet phldrT="[Text]"/>
      <dgm:spPr>
        <a:solidFill>
          <a:schemeClr val="accent1">
            <a:hueOff val="0"/>
            <a:satOff val="0"/>
            <a:lumOff val="0"/>
          </a:schemeClr>
        </a:solidFill>
      </dgm:spPr>
      <dgm:t>
        <a:bodyPr/>
        <a:lstStyle/>
        <a:p>
          <a:r>
            <a:rPr lang="en-US"/>
            <a:t>...</a:t>
          </a:r>
        </a:p>
      </dgm:t>
    </dgm:pt>
    <dgm:pt modelId="{23824C18-8F65-4BD1-B548-782E95E0B7FF}" type="parTrans" cxnId="{155008AF-D5DC-425B-8040-A2D6592DF6CC}">
      <dgm:prSet/>
      <dgm:spPr/>
      <dgm:t>
        <a:bodyPr/>
        <a:lstStyle/>
        <a:p>
          <a:endParaRPr lang="en-US"/>
        </a:p>
      </dgm:t>
    </dgm:pt>
    <dgm:pt modelId="{77B19354-A5AF-4DB7-97DD-646D6FDF738D}" type="sibTrans" cxnId="{155008AF-D5DC-425B-8040-A2D6592DF6CC}">
      <dgm:prSet/>
      <dgm:spPr/>
      <dgm:t>
        <a:bodyPr/>
        <a:lstStyle/>
        <a:p>
          <a:endParaRPr lang="en-US"/>
        </a:p>
      </dgm:t>
    </dgm:pt>
    <dgm:pt modelId="{F4F4FD69-328F-4097-B5F8-58CAB5350B3F}">
      <dgm:prSet phldrT="[Text]"/>
      <dgm:spPr>
        <a:solidFill>
          <a:srgbClr val="C00000"/>
        </a:solidFill>
      </dgm:spPr>
      <dgm:t>
        <a:bodyPr/>
        <a:lstStyle/>
        <a:p>
          <a:r>
            <a:rPr lang="en-US">
              <a:solidFill>
                <a:schemeClr val="bg1"/>
              </a:solidFill>
            </a:rPr>
            <a:t>Movable Test </a:t>
          </a:r>
          <a:r>
            <a:rPr lang="en-US" baseline="0">
              <a:solidFill>
                <a:schemeClr val="bg1"/>
              </a:solidFill>
            </a:rPr>
            <a:t>Equipment</a:t>
          </a:r>
        </a:p>
      </dgm:t>
    </dgm:pt>
    <dgm:pt modelId="{9B3ED6BF-F1A0-468C-8093-1ACF21496744}" type="parTrans" cxnId="{5E72711A-06A0-4D2B-ADC3-52544A55CA10}">
      <dgm:prSet/>
      <dgm:spPr/>
      <dgm:t>
        <a:bodyPr/>
        <a:lstStyle/>
        <a:p>
          <a:endParaRPr lang="en-US"/>
        </a:p>
      </dgm:t>
    </dgm:pt>
    <dgm:pt modelId="{CD54F022-36DC-42A2-8F11-918AD87ED2A9}" type="sibTrans" cxnId="{5E72711A-06A0-4D2B-ADC3-52544A55CA10}">
      <dgm:prSet/>
      <dgm:spPr/>
      <dgm:t>
        <a:bodyPr/>
        <a:lstStyle/>
        <a:p>
          <a:endParaRPr lang="en-US"/>
        </a:p>
      </dgm:t>
    </dgm:pt>
    <dgm:pt modelId="{35A0179A-A8C6-4EC5-BB4D-2A22293A8EE4}">
      <dgm:prSet phldrT="[Text]"/>
      <dgm:spPr>
        <a:solidFill>
          <a:srgbClr val="C00000"/>
        </a:solidFill>
      </dgm:spPr>
      <dgm:t>
        <a:bodyPr/>
        <a:lstStyle/>
        <a:p>
          <a:r>
            <a:rPr lang="en-US"/>
            <a:t>Moveable Test Equipment</a:t>
          </a:r>
        </a:p>
      </dgm:t>
    </dgm:pt>
    <dgm:pt modelId="{24FB26AA-E3B2-4D10-AA63-B1D1F1AD6491}" type="parTrans" cxnId="{D77EF698-D09F-4153-9D03-F013BC1192E6}">
      <dgm:prSet/>
      <dgm:spPr/>
      <dgm:t>
        <a:bodyPr/>
        <a:lstStyle/>
        <a:p>
          <a:endParaRPr lang="en-US"/>
        </a:p>
      </dgm:t>
    </dgm:pt>
    <dgm:pt modelId="{A70297AC-45AF-4422-B6B2-1134DFC55D1A}" type="sibTrans" cxnId="{D77EF698-D09F-4153-9D03-F013BC1192E6}">
      <dgm:prSet/>
      <dgm:spPr/>
      <dgm:t>
        <a:bodyPr/>
        <a:lstStyle/>
        <a:p>
          <a:endParaRPr lang="en-US"/>
        </a:p>
      </dgm:t>
    </dgm:pt>
    <dgm:pt modelId="{2BC4131A-542E-4D47-96E1-33522A02BB9E}">
      <dgm:prSet phldrT="[Text]"/>
      <dgm:spPr>
        <a:solidFill>
          <a:srgbClr val="C00000"/>
        </a:solidFill>
      </dgm:spPr>
      <dgm:t>
        <a:bodyPr/>
        <a:lstStyle/>
        <a:p>
          <a:r>
            <a:rPr lang="en-US"/>
            <a:t>Movable Test Equipmentt</a:t>
          </a:r>
        </a:p>
      </dgm:t>
    </dgm:pt>
    <dgm:pt modelId="{03F18747-99FE-4D92-BEF3-E01F79A3A7CB}" type="parTrans" cxnId="{DA4AC583-560A-43A0-B05D-EE93901D9D24}">
      <dgm:prSet/>
      <dgm:spPr/>
      <dgm:t>
        <a:bodyPr/>
        <a:lstStyle/>
        <a:p>
          <a:endParaRPr lang="en-US"/>
        </a:p>
      </dgm:t>
    </dgm:pt>
    <dgm:pt modelId="{0AD576C5-937C-41C8-B7A5-85A756D2A18C}" type="sibTrans" cxnId="{DA4AC583-560A-43A0-B05D-EE93901D9D24}">
      <dgm:prSet/>
      <dgm:spPr/>
      <dgm:t>
        <a:bodyPr/>
        <a:lstStyle/>
        <a:p>
          <a:endParaRPr lang="en-US"/>
        </a:p>
      </dgm:t>
    </dgm:pt>
    <dgm:pt modelId="{B9CA6B59-7955-4D97-B072-581C3DBC314C}" type="pres">
      <dgm:prSet presAssocID="{93CFC53A-3F24-422E-A2B5-6EB3123746F3}" presName="hierChild1" presStyleCnt="0">
        <dgm:presLayoutVars>
          <dgm:orgChart val="1"/>
          <dgm:chPref val="1"/>
          <dgm:dir/>
          <dgm:animOne val="branch"/>
          <dgm:animLvl val="lvl"/>
          <dgm:resizeHandles/>
        </dgm:presLayoutVars>
      </dgm:prSet>
      <dgm:spPr/>
    </dgm:pt>
    <dgm:pt modelId="{C47FF62C-C716-4D6E-80B4-89519B38B6A6}" type="pres">
      <dgm:prSet presAssocID="{C0513E3D-0AFF-4E9B-A340-0D3CCF22A517}" presName="hierRoot1" presStyleCnt="0">
        <dgm:presLayoutVars>
          <dgm:hierBranch val="init"/>
        </dgm:presLayoutVars>
      </dgm:prSet>
      <dgm:spPr/>
    </dgm:pt>
    <dgm:pt modelId="{C3FDA505-DB4F-4545-B307-9869F91D118B}" type="pres">
      <dgm:prSet presAssocID="{C0513E3D-0AFF-4E9B-A340-0D3CCF22A517}" presName="rootComposite1" presStyleCnt="0"/>
      <dgm:spPr/>
    </dgm:pt>
    <dgm:pt modelId="{4DAF3317-C1A6-48DB-92A6-AB3A366ABB9E}" type="pres">
      <dgm:prSet presAssocID="{C0513E3D-0AFF-4E9B-A340-0D3CCF22A517}" presName="rootText1" presStyleLbl="node0" presStyleIdx="0" presStyleCnt="1" custScaleX="220438">
        <dgm:presLayoutVars>
          <dgm:chPref val="3"/>
        </dgm:presLayoutVars>
      </dgm:prSet>
      <dgm:spPr/>
    </dgm:pt>
    <dgm:pt modelId="{03C50A19-28F0-4FD9-85BD-3F8A87AC31E4}" type="pres">
      <dgm:prSet presAssocID="{C0513E3D-0AFF-4E9B-A340-0D3CCF22A517}" presName="rootConnector1" presStyleLbl="node1" presStyleIdx="0" presStyleCnt="0"/>
      <dgm:spPr/>
    </dgm:pt>
    <dgm:pt modelId="{B4567334-6BC1-4102-AD18-780BF4370AF7}" type="pres">
      <dgm:prSet presAssocID="{C0513E3D-0AFF-4E9B-A340-0D3CCF22A517}" presName="hierChild2" presStyleCnt="0"/>
      <dgm:spPr/>
    </dgm:pt>
    <dgm:pt modelId="{E97276E6-1BAE-492B-A16D-21B2C055FE1D}" type="pres">
      <dgm:prSet presAssocID="{601EACA6-6D9A-4EFB-A2EA-279F30A07D21}" presName="Name37" presStyleLbl="parChTrans1D2" presStyleIdx="0" presStyleCnt="2"/>
      <dgm:spPr/>
    </dgm:pt>
    <dgm:pt modelId="{BB5BC1F6-3CD3-449F-B98F-1F4072A172DB}" type="pres">
      <dgm:prSet presAssocID="{885E61ED-7C79-45FE-B38B-A3076BFF94AD}" presName="hierRoot2" presStyleCnt="0">
        <dgm:presLayoutVars>
          <dgm:hierBranch val="init"/>
        </dgm:presLayoutVars>
      </dgm:prSet>
      <dgm:spPr/>
    </dgm:pt>
    <dgm:pt modelId="{9EA9A944-6894-4FBF-920D-7417658CE39B}" type="pres">
      <dgm:prSet presAssocID="{885E61ED-7C79-45FE-B38B-A3076BFF94AD}" presName="rootComposite" presStyleCnt="0"/>
      <dgm:spPr/>
    </dgm:pt>
    <dgm:pt modelId="{89CF51CB-B2A1-4023-A2F4-C621164E99FB}" type="pres">
      <dgm:prSet presAssocID="{885E61ED-7C79-45FE-B38B-A3076BFF94AD}" presName="rootText" presStyleLbl="node2" presStyleIdx="0" presStyleCnt="2">
        <dgm:presLayoutVars>
          <dgm:chPref val="3"/>
        </dgm:presLayoutVars>
      </dgm:prSet>
      <dgm:spPr/>
    </dgm:pt>
    <dgm:pt modelId="{4A484E8C-A146-4605-8A21-6D3B639C51BE}" type="pres">
      <dgm:prSet presAssocID="{885E61ED-7C79-45FE-B38B-A3076BFF94AD}" presName="rootConnector" presStyleLbl="node2" presStyleIdx="0" presStyleCnt="2"/>
      <dgm:spPr/>
    </dgm:pt>
    <dgm:pt modelId="{2567A888-2B7E-4473-B773-3C0A47B4A638}" type="pres">
      <dgm:prSet presAssocID="{885E61ED-7C79-45FE-B38B-A3076BFF94AD}" presName="hierChild4" presStyleCnt="0"/>
      <dgm:spPr/>
    </dgm:pt>
    <dgm:pt modelId="{967EEA43-FFB9-4994-81E4-7F7AB30B23F9}" type="pres">
      <dgm:prSet presAssocID="{1BB37EAF-9137-49C6-BA86-F78CEE464344}" presName="Name37" presStyleLbl="parChTrans1D3" presStyleIdx="0" presStyleCnt="6"/>
      <dgm:spPr/>
    </dgm:pt>
    <dgm:pt modelId="{39BFD677-E8E4-4696-B73F-72FC127E4EE3}" type="pres">
      <dgm:prSet presAssocID="{42051C61-55C4-42FF-8C66-BCCC0D18C33B}" presName="hierRoot2" presStyleCnt="0">
        <dgm:presLayoutVars>
          <dgm:hierBranch val="init"/>
        </dgm:presLayoutVars>
      </dgm:prSet>
      <dgm:spPr/>
    </dgm:pt>
    <dgm:pt modelId="{64B2DB66-4F38-439A-B586-C80DC1EF86E5}" type="pres">
      <dgm:prSet presAssocID="{42051C61-55C4-42FF-8C66-BCCC0D18C33B}" presName="rootComposite" presStyleCnt="0"/>
      <dgm:spPr/>
    </dgm:pt>
    <dgm:pt modelId="{6D635CEF-235A-4E8A-963B-017F28ACEC19}" type="pres">
      <dgm:prSet presAssocID="{42051C61-55C4-42FF-8C66-BCCC0D18C33B}" presName="rootText" presStyleLbl="node3" presStyleIdx="0" presStyleCnt="6">
        <dgm:presLayoutVars>
          <dgm:chPref val="3"/>
        </dgm:presLayoutVars>
      </dgm:prSet>
      <dgm:spPr/>
    </dgm:pt>
    <dgm:pt modelId="{ED2F2CB9-394C-4391-AF6D-A352263FE139}" type="pres">
      <dgm:prSet presAssocID="{42051C61-55C4-42FF-8C66-BCCC0D18C33B}" presName="rootConnector" presStyleLbl="node3" presStyleIdx="0" presStyleCnt="6"/>
      <dgm:spPr/>
    </dgm:pt>
    <dgm:pt modelId="{78E4AC89-3BC8-4706-A7AA-8B27DF4335F6}" type="pres">
      <dgm:prSet presAssocID="{42051C61-55C4-42FF-8C66-BCCC0D18C33B}" presName="hierChild4" presStyleCnt="0"/>
      <dgm:spPr/>
    </dgm:pt>
    <dgm:pt modelId="{4A716472-99BD-47E6-BB23-206ADC648337}" type="pres">
      <dgm:prSet presAssocID="{DCFDCD9E-87A1-4AC4-8276-9E69EFB9E31D}" presName="Name37" presStyleLbl="parChTrans1D4" presStyleIdx="0" presStyleCnt="24"/>
      <dgm:spPr/>
    </dgm:pt>
    <dgm:pt modelId="{ECDA5960-6B1D-4738-8983-A6EB2B70451F}" type="pres">
      <dgm:prSet presAssocID="{75D6134D-5782-4464-B89E-AAA100E9B251}" presName="hierRoot2" presStyleCnt="0">
        <dgm:presLayoutVars>
          <dgm:hierBranch val="init"/>
        </dgm:presLayoutVars>
      </dgm:prSet>
      <dgm:spPr/>
    </dgm:pt>
    <dgm:pt modelId="{14CD6720-7F51-48AB-8DAB-1DFC3DA911DA}" type="pres">
      <dgm:prSet presAssocID="{75D6134D-5782-4464-B89E-AAA100E9B251}" presName="rootComposite" presStyleCnt="0"/>
      <dgm:spPr/>
    </dgm:pt>
    <dgm:pt modelId="{1F0720C9-6264-45F1-BB20-A8026D673999}" type="pres">
      <dgm:prSet presAssocID="{75D6134D-5782-4464-B89E-AAA100E9B251}" presName="rootText" presStyleLbl="node4" presStyleIdx="0" presStyleCnt="24">
        <dgm:presLayoutVars>
          <dgm:chPref val="3"/>
        </dgm:presLayoutVars>
      </dgm:prSet>
      <dgm:spPr/>
    </dgm:pt>
    <dgm:pt modelId="{A38114B5-66D5-45DF-A256-1DE18DEB8449}" type="pres">
      <dgm:prSet presAssocID="{75D6134D-5782-4464-B89E-AAA100E9B251}" presName="rootConnector" presStyleLbl="node4" presStyleIdx="0" presStyleCnt="24"/>
      <dgm:spPr/>
    </dgm:pt>
    <dgm:pt modelId="{70D42E69-2F16-4F5F-8F38-1478976B2CE2}" type="pres">
      <dgm:prSet presAssocID="{75D6134D-5782-4464-B89E-AAA100E9B251}" presName="hierChild4" presStyleCnt="0"/>
      <dgm:spPr/>
    </dgm:pt>
    <dgm:pt modelId="{0E144EB0-B1B3-42E6-89BA-D4B9957E86CA}" type="pres">
      <dgm:prSet presAssocID="{75D6134D-5782-4464-B89E-AAA100E9B251}" presName="hierChild5" presStyleCnt="0"/>
      <dgm:spPr/>
    </dgm:pt>
    <dgm:pt modelId="{F823F432-D95E-43D6-AEE5-367F17E0AB79}" type="pres">
      <dgm:prSet presAssocID="{B778CEA5-4BB5-48E5-B4BC-274140311BB5}" presName="Name37" presStyleLbl="parChTrans1D4" presStyleIdx="1" presStyleCnt="24"/>
      <dgm:spPr/>
    </dgm:pt>
    <dgm:pt modelId="{71AD58AC-6EF0-4A56-BF28-CAE9ACFD4D72}" type="pres">
      <dgm:prSet presAssocID="{01893B5B-9EC1-4CD1-879F-E6272B3ECF57}" presName="hierRoot2" presStyleCnt="0">
        <dgm:presLayoutVars>
          <dgm:hierBranch val="init"/>
        </dgm:presLayoutVars>
      </dgm:prSet>
      <dgm:spPr/>
    </dgm:pt>
    <dgm:pt modelId="{EB2FB1FA-50A7-4B34-ACE3-49EA354948A7}" type="pres">
      <dgm:prSet presAssocID="{01893B5B-9EC1-4CD1-879F-E6272B3ECF57}" presName="rootComposite" presStyleCnt="0"/>
      <dgm:spPr/>
    </dgm:pt>
    <dgm:pt modelId="{825FC117-1DE0-41BC-88D0-874B9797B02E}" type="pres">
      <dgm:prSet presAssocID="{01893B5B-9EC1-4CD1-879F-E6272B3ECF57}" presName="rootText" presStyleLbl="node4" presStyleIdx="1" presStyleCnt="24">
        <dgm:presLayoutVars>
          <dgm:chPref val="3"/>
        </dgm:presLayoutVars>
      </dgm:prSet>
      <dgm:spPr/>
    </dgm:pt>
    <dgm:pt modelId="{BA52C1FE-C7F5-4FF3-8F7C-237C464BA798}" type="pres">
      <dgm:prSet presAssocID="{01893B5B-9EC1-4CD1-879F-E6272B3ECF57}" presName="rootConnector" presStyleLbl="node4" presStyleIdx="1" presStyleCnt="24"/>
      <dgm:spPr/>
    </dgm:pt>
    <dgm:pt modelId="{A96EC47E-284B-4372-BB38-843358CC1058}" type="pres">
      <dgm:prSet presAssocID="{01893B5B-9EC1-4CD1-879F-E6272B3ECF57}" presName="hierChild4" presStyleCnt="0"/>
      <dgm:spPr/>
    </dgm:pt>
    <dgm:pt modelId="{4B9613AE-8889-44F4-9B65-50023BDFFD0B}" type="pres">
      <dgm:prSet presAssocID="{01893B5B-9EC1-4CD1-879F-E6272B3ECF57}" presName="hierChild5" presStyleCnt="0"/>
      <dgm:spPr/>
    </dgm:pt>
    <dgm:pt modelId="{EE5C5532-C84B-442D-81D0-4BF25FDB732F}" type="pres">
      <dgm:prSet presAssocID="{5B319770-9AD6-4824-80BF-7FC2BE5F6ED7}" presName="Name37" presStyleLbl="parChTrans1D4" presStyleIdx="2" presStyleCnt="24"/>
      <dgm:spPr/>
    </dgm:pt>
    <dgm:pt modelId="{ABE26991-D1A4-49D1-9AA7-4E9E19CD4E05}" type="pres">
      <dgm:prSet presAssocID="{D896A90F-7F38-4FD9-B9E3-2276790FE5EB}" presName="hierRoot2" presStyleCnt="0">
        <dgm:presLayoutVars>
          <dgm:hierBranch val="init"/>
        </dgm:presLayoutVars>
      </dgm:prSet>
      <dgm:spPr/>
    </dgm:pt>
    <dgm:pt modelId="{E5EC962D-3FFE-41D9-A126-054B7F1E3F67}" type="pres">
      <dgm:prSet presAssocID="{D896A90F-7F38-4FD9-B9E3-2276790FE5EB}" presName="rootComposite" presStyleCnt="0"/>
      <dgm:spPr/>
    </dgm:pt>
    <dgm:pt modelId="{87D615AF-81BC-4B29-A867-FB36CB4B7780}" type="pres">
      <dgm:prSet presAssocID="{D896A90F-7F38-4FD9-B9E3-2276790FE5EB}" presName="rootText" presStyleLbl="node4" presStyleIdx="2" presStyleCnt="24">
        <dgm:presLayoutVars>
          <dgm:chPref val="3"/>
        </dgm:presLayoutVars>
      </dgm:prSet>
      <dgm:spPr/>
    </dgm:pt>
    <dgm:pt modelId="{6BC956F0-3EDD-42FC-9514-D665167537DF}" type="pres">
      <dgm:prSet presAssocID="{D896A90F-7F38-4FD9-B9E3-2276790FE5EB}" presName="rootConnector" presStyleLbl="node4" presStyleIdx="2" presStyleCnt="24"/>
      <dgm:spPr/>
    </dgm:pt>
    <dgm:pt modelId="{6DE7F857-A225-4AA4-9274-8109339F21B9}" type="pres">
      <dgm:prSet presAssocID="{D896A90F-7F38-4FD9-B9E3-2276790FE5EB}" presName="hierChild4" presStyleCnt="0"/>
      <dgm:spPr/>
    </dgm:pt>
    <dgm:pt modelId="{CC07A223-F29C-4D08-B5C0-FC432C170EAB}" type="pres">
      <dgm:prSet presAssocID="{D896A90F-7F38-4FD9-B9E3-2276790FE5EB}" presName="hierChild5" presStyleCnt="0"/>
      <dgm:spPr/>
    </dgm:pt>
    <dgm:pt modelId="{A474992C-8B24-450D-A500-CC52EBBF28F3}" type="pres">
      <dgm:prSet presAssocID="{42051C61-55C4-42FF-8C66-BCCC0D18C33B}" presName="hierChild5" presStyleCnt="0"/>
      <dgm:spPr/>
    </dgm:pt>
    <dgm:pt modelId="{18B69175-468E-430B-8577-47F5B403631C}" type="pres">
      <dgm:prSet presAssocID="{C5A15CFF-B417-440D-A542-165C163479AB}" presName="Name37" presStyleLbl="parChTrans1D3" presStyleIdx="1" presStyleCnt="6"/>
      <dgm:spPr/>
    </dgm:pt>
    <dgm:pt modelId="{282B53A6-0FF0-445B-9F0A-26D2BEC267FD}" type="pres">
      <dgm:prSet presAssocID="{EFE0DA68-D778-4F29-8CBE-CC75B6AF58B1}" presName="hierRoot2" presStyleCnt="0">
        <dgm:presLayoutVars>
          <dgm:hierBranch val="init"/>
        </dgm:presLayoutVars>
      </dgm:prSet>
      <dgm:spPr/>
    </dgm:pt>
    <dgm:pt modelId="{959A336A-92B4-4813-9D59-84E0735D8437}" type="pres">
      <dgm:prSet presAssocID="{EFE0DA68-D778-4F29-8CBE-CC75B6AF58B1}" presName="rootComposite" presStyleCnt="0"/>
      <dgm:spPr/>
    </dgm:pt>
    <dgm:pt modelId="{02CD8EA8-5D89-4A3A-9A67-B089AF9A18EE}" type="pres">
      <dgm:prSet presAssocID="{EFE0DA68-D778-4F29-8CBE-CC75B6AF58B1}" presName="rootText" presStyleLbl="node3" presStyleIdx="1" presStyleCnt="6">
        <dgm:presLayoutVars>
          <dgm:chPref val="3"/>
        </dgm:presLayoutVars>
      </dgm:prSet>
      <dgm:spPr/>
    </dgm:pt>
    <dgm:pt modelId="{C9A2B304-EFE2-45A5-9E79-61AD7686B234}" type="pres">
      <dgm:prSet presAssocID="{EFE0DA68-D778-4F29-8CBE-CC75B6AF58B1}" presName="rootConnector" presStyleLbl="node3" presStyleIdx="1" presStyleCnt="6"/>
      <dgm:spPr/>
    </dgm:pt>
    <dgm:pt modelId="{F3313F90-77B5-43B5-9F9B-1C99FEBCFD6D}" type="pres">
      <dgm:prSet presAssocID="{EFE0DA68-D778-4F29-8CBE-CC75B6AF58B1}" presName="hierChild4" presStyleCnt="0"/>
      <dgm:spPr/>
    </dgm:pt>
    <dgm:pt modelId="{916D39E0-B7AC-44C5-8545-671E88BD4F23}" type="pres">
      <dgm:prSet presAssocID="{EFE0DA68-D778-4F29-8CBE-CC75B6AF58B1}" presName="hierChild5" presStyleCnt="0"/>
      <dgm:spPr/>
    </dgm:pt>
    <dgm:pt modelId="{1267E170-4D0A-4F96-B014-6D819EA10FF7}" type="pres">
      <dgm:prSet presAssocID="{A9970A3F-5D25-48E3-9484-A45C29AF33E8}" presName="Name37" presStyleLbl="parChTrans1D3" presStyleIdx="2" presStyleCnt="6"/>
      <dgm:spPr/>
    </dgm:pt>
    <dgm:pt modelId="{EF1F7CD4-1886-4169-A394-E1B9D3ECE3DF}" type="pres">
      <dgm:prSet presAssocID="{5EDEF4D5-6EFD-4AAE-8459-4062055C6DB6}" presName="hierRoot2" presStyleCnt="0">
        <dgm:presLayoutVars>
          <dgm:hierBranch val="init"/>
        </dgm:presLayoutVars>
      </dgm:prSet>
      <dgm:spPr/>
    </dgm:pt>
    <dgm:pt modelId="{46C54AAB-0389-4302-BD4D-CB6301597005}" type="pres">
      <dgm:prSet presAssocID="{5EDEF4D5-6EFD-4AAE-8459-4062055C6DB6}" presName="rootComposite" presStyleCnt="0"/>
      <dgm:spPr/>
    </dgm:pt>
    <dgm:pt modelId="{B1B50788-4663-4521-8025-DAA6AA818790}" type="pres">
      <dgm:prSet presAssocID="{5EDEF4D5-6EFD-4AAE-8459-4062055C6DB6}" presName="rootText" presStyleLbl="node3" presStyleIdx="2" presStyleCnt="6">
        <dgm:presLayoutVars>
          <dgm:chPref val="3"/>
        </dgm:presLayoutVars>
      </dgm:prSet>
      <dgm:spPr/>
    </dgm:pt>
    <dgm:pt modelId="{B7EFC53B-BF6D-45FB-8F90-6432AEADE93E}" type="pres">
      <dgm:prSet presAssocID="{5EDEF4D5-6EFD-4AAE-8459-4062055C6DB6}" presName="rootConnector" presStyleLbl="node3" presStyleIdx="2" presStyleCnt="6"/>
      <dgm:spPr/>
    </dgm:pt>
    <dgm:pt modelId="{017665DF-80F5-47BA-AFA1-BA656F66710F}" type="pres">
      <dgm:prSet presAssocID="{5EDEF4D5-6EFD-4AAE-8459-4062055C6DB6}" presName="hierChild4" presStyleCnt="0"/>
      <dgm:spPr/>
    </dgm:pt>
    <dgm:pt modelId="{220992C9-367A-41D3-9985-5251DF10583B}" type="pres">
      <dgm:prSet presAssocID="{5EDEF4D5-6EFD-4AAE-8459-4062055C6DB6}" presName="hierChild5" presStyleCnt="0"/>
      <dgm:spPr/>
    </dgm:pt>
    <dgm:pt modelId="{A003E9B9-3AA1-4B80-A8DF-0C9FE99EFA7E}" type="pres">
      <dgm:prSet presAssocID="{885E61ED-7C79-45FE-B38B-A3076BFF94AD}" presName="hierChild5" presStyleCnt="0"/>
      <dgm:spPr/>
    </dgm:pt>
    <dgm:pt modelId="{0899E63A-A6B6-4B19-8E25-C1A680E62631}" type="pres">
      <dgm:prSet presAssocID="{5580A707-B426-4698-80A3-363AC0587255}" presName="Name37" presStyleLbl="parChTrans1D2" presStyleIdx="1" presStyleCnt="2"/>
      <dgm:spPr/>
    </dgm:pt>
    <dgm:pt modelId="{CFD7B161-9B50-4413-9DD9-19DF63C55337}" type="pres">
      <dgm:prSet presAssocID="{A8FD7B7F-1C70-4D50-A975-2FD3B2456F2F}" presName="hierRoot2" presStyleCnt="0">
        <dgm:presLayoutVars>
          <dgm:hierBranch val="init"/>
        </dgm:presLayoutVars>
      </dgm:prSet>
      <dgm:spPr/>
    </dgm:pt>
    <dgm:pt modelId="{D070A25E-3EF6-44F9-9BE4-E30EFBCA04C5}" type="pres">
      <dgm:prSet presAssocID="{A8FD7B7F-1C70-4D50-A975-2FD3B2456F2F}" presName="rootComposite" presStyleCnt="0"/>
      <dgm:spPr/>
    </dgm:pt>
    <dgm:pt modelId="{B107DF7D-619F-4CEE-89B7-161F4979A27A}" type="pres">
      <dgm:prSet presAssocID="{A8FD7B7F-1C70-4D50-A975-2FD3B2456F2F}" presName="rootText" presStyleLbl="node2" presStyleIdx="1" presStyleCnt="2">
        <dgm:presLayoutVars>
          <dgm:chPref val="3"/>
        </dgm:presLayoutVars>
      </dgm:prSet>
      <dgm:spPr/>
    </dgm:pt>
    <dgm:pt modelId="{093C13C1-91EF-42E0-818A-6A3DC9540777}" type="pres">
      <dgm:prSet presAssocID="{A8FD7B7F-1C70-4D50-A975-2FD3B2456F2F}" presName="rootConnector" presStyleLbl="node2" presStyleIdx="1" presStyleCnt="2"/>
      <dgm:spPr/>
    </dgm:pt>
    <dgm:pt modelId="{5BBAFF7A-0E5A-459E-A756-2DAEE54D1864}" type="pres">
      <dgm:prSet presAssocID="{A8FD7B7F-1C70-4D50-A975-2FD3B2456F2F}" presName="hierChild4" presStyleCnt="0"/>
      <dgm:spPr/>
    </dgm:pt>
    <dgm:pt modelId="{37414082-0707-454F-BADB-58033BCA7B76}" type="pres">
      <dgm:prSet presAssocID="{63FBE05F-3FB1-4AF2-B8B5-B5820CDDB88A}" presName="Name37" presStyleLbl="parChTrans1D3" presStyleIdx="3" presStyleCnt="6"/>
      <dgm:spPr/>
    </dgm:pt>
    <dgm:pt modelId="{270B69CA-0F49-4C72-AEBE-BCCDBB36E3C5}" type="pres">
      <dgm:prSet presAssocID="{1DFBD611-6D66-40FF-BFF9-3DAD097E8006}" presName="hierRoot2" presStyleCnt="0">
        <dgm:presLayoutVars>
          <dgm:hierBranch val="init"/>
        </dgm:presLayoutVars>
      </dgm:prSet>
      <dgm:spPr/>
    </dgm:pt>
    <dgm:pt modelId="{162CA48A-EA7C-4DA8-8389-C09EF867A587}" type="pres">
      <dgm:prSet presAssocID="{1DFBD611-6D66-40FF-BFF9-3DAD097E8006}" presName="rootComposite" presStyleCnt="0"/>
      <dgm:spPr/>
    </dgm:pt>
    <dgm:pt modelId="{FA7B0868-1708-44B7-AFE0-494FE3F1208C}" type="pres">
      <dgm:prSet presAssocID="{1DFBD611-6D66-40FF-BFF9-3DAD097E8006}" presName="rootText" presStyleLbl="node3" presStyleIdx="3" presStyleCnt="6">
        <dgm:presLayoutVars>
          <dgm:chPref val="3"/>
        </dgm:presLayoutVars>
      </dgm:prSet>
      <dgm:spPr/>
    </dgm:pt>
    <dgm:pt modelId="{58446A8C-9EFD-4B91-9300-92D2B6BD5446}" type="pres">
      <dgm:prSet presAssocID="{1DFBD611-6D66-40FF-BFF9-3DAD097E8006}" presName="rootConnector" presStyleLbl="node3" presStyleIdx="3" presStyleCnt="6"/>
      <dgm:spPr/>
    </dgm:pt>
    <dgm:pt modelId="{00EE2EEE-7DFB-424F-8751-54CE7ED24336}" type="pres">
      <dgm:prSet presAssocID="{1DFBD611-6D66-40FF-BFF9-3DAD097E8006}" presName="hierChild4" presStyleCnt="0"/>
      <dgm:spPr/>
    </dgm:pt>
    <dgm:pt modelId="{9B3E15BB-6415-450A-8C29-F770A942D338}" type="pres">
      <dgm:prSet presAssocID="{A9A22004-45C4-4AC2-B11B-FC1111EFF370}" presName="Name37" presStyleLbl="parChTrans1D4" presStyleIdx="3" presStyleCnt="24"/>
      <dgm:spPr/>
    </dgm:pt>
    <dgm:pt modelId="{BF4D016A-4891-4A9D-991A-300D3E2CE5A9}" type="pres">
      <dgm:prSet presAssocID="{1F82BAC8-C15B-43FD-9471-C8037D6371CD}" presName="hierRoot2" presStyleCnt="0">
        <dgm:presLayoutVars>
          <dgm:hierBranch val="init"/>
        </dgm:presLayoutVars>
      </dgm:prSet>
      <dgm:spPr/>
    </dgm:pt>
    <dgm:pt modelId="{01071361-093E-4F7C-A0C7-73EBDFF4D6A1}" type="pres">
      <dgm:prSet presAssocID="{1F82BAC8-C15B-43FD-9471-C8037D6371CD}" presName="rootComposite" presStyleCnt="0"/>
      <dgm:spPr/>
    </dgm:pt>
    <dgm:pt modelId="{37B76173-E6C2-48CF-9A26-BC90D136EB7A}" type="pres">
      <dgm:prSet presAssocID="{1F82BAC8-C15B-43FD-9471-C8037D6371CD}" presName="rootText" presStyleLbl="node4" presStyleIdx="3" presStyleCnt="24">
        <dgm:presLayoutVars>
          <dgm:chPref val="3"/>
        </dgm:presLayoutVars>
      </dgm:prSet>
      <dgm:spPr/>
    </dgm:pt>
    <dgm:pt modelId="{E8200FCE-0322-4057-8523-1C8E56F5511F}" type="pres">
      <dgm:prSet presAssocID="{1F82BAC8-C15B-43FD-9471-C8037D6371CD}" presName="rootConnector" presStyleLbl="node4" presStyleIdx="3" presStyleCnt="24"/>
      <dgm:spPr/>
    </dgm:pt>
    <dgm:pt modelId="{89B1F533-3183-4F8F-A9C1-556C2232E4C4}" type="pres">
      <dgm:prSet presAssocID="{1F82BAC8-C15B-43FD-9471-C8037D6371CD}" presName="hierChild4" presStyleCnt="0"/>
      <dgm:spPr/>
    </dgm:pt>
    <dgm:pt modelId="{5612CAF7-E4E0-4E58-96F1-D26C8E8B160A}" type="pres">
      <dgm:prSet presAssocID="{CBE23AC1-A39A-4F5E-8949-15CE3B6408C2}" presName="Name37" presStyleLbl="parChTrans1D4" presStyleIdx="4" presStyleCnt="24"/>
      <dgm:spPr/>
    </dgm:pt>
    <dgm:pt modelId="{11B43B0B-D8DC-4236-9181-585DF7B45715}" type="pres">
      <dgm:prSet presAssocID="{EDCEC7FE-8EDB-4B8F-9534-8428152B3322}" presName="hierRoot2" presStyleCnt="0">
        <dgm:presLayoutVars>
          <dgm:hierBranch val="init"/>
        </dgm:presLayoutVars>
      </dgm:prSet>
      <dgm:spPr/>
    </dgm:pt>
    <dgm:pt modelId="{FB73D65A-AA60-4C71-A366-2DEC604B17DC}" type="pres">
      <dgm:prSet presAssocID="{EDCEC7FE-8EDB-4B8F-9534-8428152B3322}" presName="rootComposite" presStyleCnt="0"/>
      <dgm:spPr/>
    </dgm:pt>
    <dgm:pt modelId="{696EBE2B-37A1-4832-B17A-D89078CE0144}" type="pres">
      <dgm:prSet presAssocID="{EDCEC7FE-8EDB-4B8F-9534-8428152B3322}" presName="rootText" presStyleLbl="node4" presStyleIdx="4" presStyleCnt="24">
        <dgm:presLayoutVars>
          <dgm:chPref val="3"/>
        </dgm:presLayoutVars>
      </dgm:prSet>
      <dgm:spPr/>
    </dgm:pt>
    <dgm:pt modelId="{8746A1DA-FA96-4545-90B4-54C8545FF1BA}" type="pres">
      <dgm:prSet presAssocID="{EDCEC7FE-8EDB-4B8F-9534-8428152B3322}" presName="rootConnector" presStyleLbl="node4" presStyleIdx="4" presStyleCnt="24"/>
      <dgm:spPr/>
    </dgm:pt>
    <dgm:pt modelId="{6D1EFEC8-AC56-4F5C-B79C-F8212CBC445F}" type="pres">
      <dgm:prSet presAssocID="{EDCEC7FE-8EDB-4B8F-9534-8428152B3322}" presName="hierChild4" presStyleCnt="0"/>
      <dgm:spPr/>
    </dgm:pt>
    <dgm:pt modelId="{F29E55CB-E14E-4A2D-88E1-BC82CB65356D}" type="pres">
      <dgm:prSet presAssocID="{8B01E7CD-D87A-4AF6-965E-BA72D25D7458}" presName="Name37" presStyleLbl="parChTrans1D4" presStyleIdx="5" presStyleCnt="24"/>
      <dgm:spPr/>
    </dgm:pt>
    <dgm:pt modelId="{674906D8-0E42-490F-984C-35E788C75A7A}" type="pres">
      <dgm:prSet presAssocID="{3488B5BB-04E8-4950-A9A0-4635299BCFCC}" presName="hierRoot2" presStyleCnt="0">
        <dgm:presLayoutVars>
          <dgm:hierBranch val="init"/>
        </dgm:presLayoutVars>
      </dgm:prSet>
      <dgm:spPr/>
    </dgm:pt>
    <dgm:pt modelId="{ADA36116-ED69-4F62-BD1B-AB8E1C7CA265}" type="pres">
      <dgm:prSet presAssocID="{3488B5BB-04E8-4950-A9A0-4635299BCFCC}" presName="rootComposite" presStyleCnt="0"/>
      <dgm:spPr/>
    </dgm:pt>
    <dgm:pt modelId="{55A80E20-5B3B-4E7B-8EC6-02F5387AEC86}" type="pres">
      <dgm:prSet presAssocID="{3488B5BB-04E8-4950-A9A0-4635299BCFCC}" presName="rootText" presStyleLbl="node4" presStyleIdx="5" presStyleCnt="24">
        <dgm:presLayoutVars>
          <dgm:chPref val="3"/>
        </dgm:presLayoutVars>
      </dgm:prSet>
      <dgm:spPr/>
    </dgm:pt>
    <dgm:pt modelId="{B95B987F-D99B-4ED0-A68D-F06B674853C6}" type="pres">
      <dgm:prSet presAssocID="{3488B5BB-04E8-4950-A9A0-4635299BCFCC}" presName="rootConnector" presStyleLbl="node4" presStyleIdx="5" presStyleCnt="24"/>
      <dgm:spPr/>
    </dgm:pt>
    <dgm:pt modelId="{1CC20614-3E31-4782-A07E-17CACB7D73A1}" type="pres">
      <dgm:prSet presAssocID="{3488B5BB-04E8-4950-A9A0-4635299BCFCC}" presName="hierChild4" presStyleCnt="0"/>
      <dgm:spPr/>
    </dgm:pt>
    <dgm:pt modelId="{F0376AD5-1A2F-4DFC-9B71-9298FB68AF37}" type="pres">
      <dgm:prSet presAssocID="{03F18747-99FE-4D92-BEF3-E01F79A3A7CB}" presName="Name37" presStyleLbl="parChTrans1D4" presStyleIdx="6" presStyleCnt="24"/>
      <dgm:spPr/>
    </dgm:pt>
    <dgm:pt modelId="{C6E19283-BCA7-4FEF-A720-EAB0EE468768}" type="pres">
      <dgm:prSet presAssocID="{2BC4131A-542E-4D47-96E1-33522A02BB9E}" presName="hierRoot2" presStyleCnt="0">
        <dgm:presLayoutVars>
          <dgm:hierBranch val="init"/>
        </dgm:presLayoutVars>
      </dgm:prSet>
      <dgm:spPr/>
    </dgm:pt>
    <dgm:pt modelId="{03DB6E5C-E206-4149-B742-918CEABD88CE}" type="pres">
      <dgm:prSet presAssocID="{2BC4131A-542E-4D47-96E1-33522A02BB9E}" presName="rootComposite" presStyleCnt="0"/>
      <dgm:spPr/>
    </dgm:pt>
    <dgm:pt modelId="{24DB7454-8873-4E29-B89B-4529B891964B}" type="pres">
      <dgm:prSet presAssocID="{2BC4131A-542E-4D47-96E1-33522A02BB9E}" presName="rootText" presStyleLbl="node4" presStyleIdx="6" presStyleCnt="24">
        <dgm:presLayoutVars>
          <dgm:chPref val="3"/>
        </dgm:presLayoutVars>
      </dgm:prSet>
      <dgm:spPr/>
    </dgm:pt>
    <dgm:pt modelId="{824246A3-C3C0-4098-AC65-FB6C50DD958E}" type="pres">
      <dgm:prSet presAssocID="{2BC4131A-542E-4D47-96E1-33522A02BB9E}" presName="rootConnector" presStyleLbl="node4" presStyleIdx="6" presStyleCnt="24"/>
      <dgm:spPr/>
    </dgm:pt>
    <dgm:pt modelId="{870A7908-5727-4A23-9924-6E068BEC7AAD}" type="pres">
      <dgm:prSet presAssocID="{2BC4131A-542E-4D47-96E1-33522A02BB9E}" presName="hierChild4" presStyleCnt="0"/>
      <dgm:spPr/>
    </dgm:pt>
    <dgm:pt modelId="{E3FF6771-8FB6-43B9-880B-24482EBA1B42}" type="pres">
      <dgm:prSet presAssocID="{88000DAF-1865-49C3-93CF-BA416A3FA5C9}" presName="Name37" presStyleLbl="parChTrans1D4" presStyleIdx="7" presStyleCnt="24"/>
      <dgm:spPr/>
    </dgm:pt>
    <dgm:pt modelId="{D9B300CD-B4B8-4346-992E-0FF148313085}" type="pres">
      <dgm:prSet presAssocID="{5EDC3A64-EDDE-4595-9131-D28F5092119E}" presName="hierRoot2" presStyleCnt="0">
        <dgm:presLayoutVars>
          <dgm:hierBranch val="init"/>
        </dgm:presLayoutVars>
      </dgm:prSet>
      <dgm:spPr/>
    </dgm:pt>
    <dgm:pt modelId="{47817679-D2FF-4A8D-B7B8-073601A989A9}" type="pres">
      <dgm:prSet presAssocID="{5EDC3A64-EDDE-4595-9131-D28F5092119E}" presName="rootComposite" presStyleCnt="0"/>
      <dgm:spPr/>
    </dgm:pt>
    <dgm:pt modelId="{1B578580-D3B8-438C-9893-4D67122C7AB3}" type="pres">
      <dgm:prSet presAssocID="{5EDC3A64-EDDE-4595-9131-D28F5092119E}" presName="rootText" presStyleLbl="node4" presStyleIdx="7" presStyleCnt="24">
        <dgm:presLayoutVars>
          <dgm:chPref val="3"/>
        </dgm:presLayoutVars>
      </dgm:prSet>
      <dgm:spPr/>
    </dgm:pt>
    <dgm:pt modelId="{865B2575-2C25-454C-A45D-ECA0DE182813}" type="pres">
      <dgm:prSet presAssocID="{5EDC3A64-EDDE-4595-9131-D28F5092119E}" presName="rootConnector" presStyleLbl="node4" presStyleIdx="7" presStyleCnt="24"/>
      <dgm:spPr/>
    </dgm:pt>
    <dgm:pt modelId="{BCD10CB9-4E70-420E-8BC5-9692498588C8}" type="pres">
      <dgm:prSet presAssocID="{5EDC3A64-EDDE-4595-9131-D28F5092119E}" presName="hierChild4" presStyleCnt="0"/>
      <dgm:spPr/>
    </dgm:pt>
    <dgm:pt modelId="{757AAD93-95A1-44F9-9559-D00C049E346F}" type="pres">
      <dgm:prSet presAssocID="{5EDC3A64-EDDE-4595-9131-D28F5092119E}" presName="hierChild5" presStyleCnt="0"/>
      <dgm:spPr/>
    </dgm:pt>
    <dgm:pt modelId="{F7E217EE-A107-4E25-B553-84AD846940B8}" type="pres">
      <dgm:prSet presAssocID="{4D0412FC-BCC7-48CB-9FFA-0907310B538F}" presName="Name37" presStyleLbl="parChTrans1D4" presStyleIdx="8" presStyleCnt="24"/>
      <dgm:spPr/>
    </dgm:pt>
    <dgm:pt modelId="{A0A22001-885A-4FC7-AFED-3B8D8EEDC9A3}" type="pres">
      <dgm:prSet presAssocID="{11601F39-E44B-4EC2-B8EF-5F3CCDD2F448}" presName="hierRoot2" presStyleCnt="0">
        <dgm:presLayoutVars>
          <dgm:hierBranch val="init"/>
        </dgm:presLayoutVars>
      </dgm:prSet>
      <dgm:spPr/>
    </dgm:pt>
    <dgm:pt modelId="{B4A70621-F2EB-4FDA-AE46-E58BDAF85553}" type="pres">
      <dgm:prSet presAssocID="{11601F39-E44B-4EC2-B8EF-5F3CCDD2F448}" presName="rootComposite" presStyleCnt="0"/>
      <dgm:spPr/>
    </dgm:pt>
    <dgm:pt modelId="{6ED323E6-13EE-48A6-AE73-67FE01C594F3}" type="pres">
      <dgm:prSet presAssocID="{11601F39-E44B-4EC2-B8EF-5F3CCDD2F448}" presName="rootText" presStyleLbl="node4" presStyleIdx="8" presStyleCnt="24">
        <dgm:presLayoutVars>
          <dgm:chPref val="3"/>
        </dgm:presLayoutVars>
      </dgm:prSet>
      <dgm:spPr/>
    </dgm:pt>
    <dgm:pt modelId="{9B321A54-1761-45B5-9D10-822C05DE240C}" type="pres">
      <dgm:prSet presAssocID="{11601F39-E44B-4EC2-B8EF-5F3CCDD2F448}" presName="rootConnector" presStyleLbl="node4" presStyleIdx="8" presStyleCnt="24"/>
      <dgm:spPr/>
    </dgm:pt>
    <dgm:pt modelId="{7EF7D689-2A5B-4EFB-8D47-B5A7329A5E5B}" type="pres">
      <dgm:prSet presAssocID="{11601F39-E44B-4EC2-B8EF-5F3CCDD2F448}" presName="hierChild4" presStyleCnt="0"/>
      <dgm:spPr/>
    </dgm:pt>
    <dgm:pt modelId="{A7B204CA-54AA-42DB-B3A5-7E1DD3D9B7E5}" type="pres">
      <dgm:prSet presAssocID="{11601F39-E44B-4EC2-B8EF-5F3CCDD2F448}" presName="hierChild5" presStyleCnt="0"/>
      <dgm:spPr/>
    </dgm:pt>
    <dgm:pt modelId="{48C8575F-12CC-4B7A-BD53-F5CB09ADB10C}" type="pres">
      <dgm:prSet presAssocID="{23824C18-8F65-4BD1-B548-782E95E0B7FF}" presName="Name37" presStyleLbl="parChTrans1D4" presStyleIdx="9" presStyleCnt="24"/>
      <dgm:spPr/>
    </dgm:pt>
    <dgm:pt modelId="{D1403B29-3F83-4087-8FEA-5517C592B149}" type="pres">
      <dgm:prSet presAssocID="{FBA4E688-898D-4D31-B2CD-D054D482F307}" presName="hierRoot2" presStyleCnt="0">
        <dgm:presLayoutVars>
          <dgm:hierBranch val="init"/>
        </dgm:presLayoutVars>
      </dgm:prSet>
      <dgm:spPr/>
    </dgm:pt>
    <dgm:pt modelId="{62AEE950-4840-4E78-8790-403336B3B7A0}" type="pres">
      <dgm:prSet presAssocID="{FBA4E688-898D-4D31-B2CD-D054D482F307}" presName="rootComposite" presStyleCnt="0"/>
      <dgm:spPr/>
    </dgm:pt>
    <dgm:pt modelId="{1CC6119C-6C69-4BCD-A192-FAD694EA2D2C}" type="pres">
      <dgm:prSet presAssocID="{FBA4E688-898D-4D31-B2CD-D054D482F307}" presName="rootText" presStyleLbl="node4" presStyleIdx="9" presStyleCnt="24">
        <dgm:presLayoutVars>
          <dgm:chPref val="3"/>
        </dgm:presLayoutVars>
      </dgm:prSet>
      <dgm:spPr/>
    </dgm:pt>
    <dgm:pt modelId="{5DF37FEC-3518-4429-8257-97A205DDB4D4}" type="pres">
      <dgm:prSet presAssocID="{FBA4E688-898D-4D31-B2CD-D054D482F307}" presName="rootConnector" presStyleLbl="node4" presStyleIdx="9" presStyleCnt="24"/>
      <dgm:spPr/>
    </dgm:pt>
    <dgm:pt modelId="{68002055-71B6-45C2-805B-95E9978640F7}" type="pres">
      <dgm:prSet presAssocID="{FBA4E688-898D-4D31-B2CD-D054D482F307}" presName="hierChild4" presStyleCnt="0"/>
      <dgm:spPr/>
    </dgm:pt>
    <dgm:pt modelId="{8F8DAF3F-A444-4484-946D-BB1A009E2190}" type="pres">
      <dgm:prSet presAssocID="{FBA4E688-898D-4D31-B2CD-D054D482F307}" presName="hierChild5" presStyleCnt="0"/>
      <dgm:spPr/>
    </dgm:pt>
    <dgm:pt modelId="{B0DF9F09-C720-42F8-BBC5-C68D1DDC8BA1}" type="pres">
      <dgm:prSet presAssocID="{2BC4131A-542E-4D47-96E1-33522A02BB9E}" presName="hierChild5" presStyleCnt="0"/>
      <dgm:spPr/>
    </dgm:pt>
    <dgm:pt modelId="{743BE1A2-53FB-42EF-9ACC-3C7BFC678AED}" type="pres">
      <dgm:prSet presAssocID="{3488B5BB-04E8-4950-A9A0-4635299BCFCC}" presName="hierChild5" presStyleCnt="0"/>
      <dgm:spPr/>
    </dgm:pt>
    <dgm:pt modelId="{7A3078A7-54E5-4A31-8561-2C74438B96DE}" type="pres">
      <dgm:prSet presAssocID="{EDCEC7FE-8EDB-4B8F-9534-8428152B3322}" presName="hierChild5" presStyleCnt="0"/>
      <dgm:spPr/>
    </dgm:pt>
    <dgm:pt modelId="{E1C3578D-25CA-4AF9-B6B7-637F73690007}" type="pres">
      <dgm:prSet presAssocID="{89810081-FB56-4973-8E26-5FEB700255E0}" presName="Name37" presStyleLbl="parChTrans1D4" presStyleIdx="10" presStyleCnt="24"/>
      <dgm:spPr/>
    </dgm:pt>
    <dgm:pt modelId="{7EB25CC6-3525-468A-89F2-C9BD7EE866FB}" type="pres">
      <dgm:prSet presAssocID="{2AFB2A7B-7462-4D49-8628-4C39DB9FAB9C}" presName="hierRoot2" presStyleCnt="0">
        <dgm:presLayoutVars>
          <dgm:hierBranch val="init"/>
        </dgm:presLayoutVars>
      </dgm:prSet>
      <dgm:spPr/>
    </dgm:pt>
    <dgm:pt modelId="{2DF9E3C6-CAAC-4F36-B313-CBFB5F3E6B4A}" type="pres">
      <dgm:prSet presAssocID="{2AFB2A7B-7462-4D49-8628-4C39DB9FAB9C}" presName="rootComposite" presStyleCnt="0"/>
      <dgm:spPr/>
    </dgm:pt>
    <dgm:pt modelId="{9F678D83-24E4-4FE8-849C-D0FCE20FE316}" type="pres">
      <dgm:prSet presAssocID="{2AFB2A7B-7462-4D49-8628-4C39DB9FAB9C}" presName="rootText" presStyleLbl="node4" presStyleIdx="10" presStyleCnt="24">
        <dgm:presLayoutVars>
          <dgm:chPref val="3"/>
        </dgm:presLayoutVars>
      </dgm:prSet>
      <dgm:spPr/>
    </dgm:pt>
    <dgm:pt modelId="{AA558708-C1AA-45F1-A956-355ABAE03AFB}" type="pres">
      <dgm:prSet presAssocID="{2AFB2A7B-7462-4D49-8628-4C39DB9FAB9C}" presName="rootConnector" presStyleLbl="node4" presStyleIdx="10" presStyleCnt="24"/>
      <dgm:spPr/>
    </dgm:pt>
    <dgm:pt modelId="{00ED0DDC-01C9-4C95-ABA9-765E8A85B1BD}" type="pres">
      <dgm:prSet presAssocID="{2AFB2A7B-7462-4D49-8628-4C39DB9FAB9C}" presName="hierChild4" presStyleCnt="0"/>
      <dgm:spPr/>
    </dgm:pt>
    <dgm:pt modelId="{EF13FB93-6573-485E-AC84-2A098C089C9F}" type="pres">
      <dgm:prSet presAssocID="{2AFB2A7B-7462-4D49-8628-4C39DB9FAB9C}" presName="hierChild5" presStyleCnt="0"/>
      <dgm:spPr/>
    </dgm:pt>
    <dgm:pt modelId="{60F99D1C-591F-4089-A54D-D3F650FB3916}" type="pres">
      <dgm:prSet presAssocID="{5A5D8CD5-25DD-4F51-BBDD-2C5771ECE04B}" presName="Name37" presStyleLbl="parChTrans1D4" presStyleIdx="11" presStyleCnt="24"/>
      <dgm:spPr/>
    </dgm:pt>
    <dgm:pt modelId="{B87B02A6-F06C-4FB6-9380-11C73C0AF75A}" type="pres">
      <dgm:prSet presAssocID="{D26B09BA-92CB-4DBF-8527-B14424F67FA3}" presName="hierRoot2" presStyleCnt="0">
        <dgm:presLayoutVars>
          <dgm:hierBranch val="init"/>
        </dgm:presLayoutVars>
      </dgm:prSet>
      <dgm:spPr/>
    </dgm:pt>
    <dgm:pt modelId="{FE345041-512E-46B0-B258-E89C3E724982}" type="pres">
      <dgm:prSet presAssocID="{D26B09BA-92CB-4DBF-8527-B14424F67FA3}" presName="rootComposite" presStyleCnt="0"/>
      <dgm:spPr/>
    </dgm:pt>
    <dgm:pt modelId="{D7B95CB2-0395-413C-BAF8-9E001A4C22AA}" type="pres">
      <dgm:prSet presAssocID="{D26B09BA-92CB-4DBF-8527-B14424F67FA3}" presName="rootText" presStyleLbl="node4" presStyleIdx="11" presStyleCnt="24">
        <dgm:presLayoutVars>
          <dgm:chPref val="3"/>
        </dgm:presLayoutVars>
      </dgm:prSet>
      <dgm:spPr/>
    </dgm:pt>
    <dgm:pt modelId="{BD77673E-F477-407A-87FE-A9C7D5C41F08}" type="pres">
      <dgm:prSet presAssocID="{D26B09BA-92CB-4DBF-8527-B14424F67FA3}" presName="rootConnector" presStyleLbl="node4" presStyleIdx="11" presStyleCnt="24"/>
      <dgm:spPr/>
    </dgm:pt>
    <dgm:pt modelId="{573A82CF-659E-4F69-9AD0-CD9B48862072}" type="pres">
      <dgm:prSet presAssocID="{D26B09BA-92CB-4DBF-8527-B14424F67FA3}" presName="hierChild4" presStyleCnt="0"/>
      <dgm:spPr/>
    </dgm:pt>
    <dgm:pt modelId="{4CAA10D1-6736-4AD7-B633-D90D262372E8}" type="pres">
      <dgm:prSet presAssocID="{D26B09BA-92CB-4DBF-8527-B14424F67FA3}" presName="hierChild5" presStyleCnt="0"/>
      <dgm:spPr/>
    </dgm:pt>
    <dgm:pt modelId="{E9CCEA9F-DB67-44A8-8523-EAC32CB8DFA6}" type="pres">
      <dgm:prSet presAssocID="{CC527166-2883-4894-96A9-C46EB8200101}" presName="Name37" presStyleLbl="parChTrans1D4" presStyleIdx="12" presStyleCnt="24"/>
      <dgm:spPr/>
    </dgm:pt>
    <dgm:pt modelId="{36826047-99B0-466F-8B7A-42AA7C0CCA4E}" type="pres">
      <dgm:prSet presAssocID="{CBE5B863-D241-40FD-981D-1E103715324B}" presName="hierRoot2" presStyleCnt="0">
        <dgm:presLayoutVars>
          <dgm:hierBranch val="init"/>
        </dgm:presLayoutVars>
      </dgm:prSet>
      <dgm:spPr/>
    </dgm:pt>
    <dgm:pt modelId="{8B31B2C6-0ED3-437B-A3E6-F61859B0DD6C}" type="pres">
      <dgm:prSet presAssocID="{CBE5B863-D241-40FD-981D-1E103715324B}" presName="rootComposite" presStyleCnt="0"/>
      <dgm:spPr/>
    </dgm:pt>
    <dgm:pt modelId="{1EC4A505-CD2E-4C26-BD30-8E1EFD0C0754}" type="pres">
      <dgm:prSet presAssocID="{CBE5B863-D241-40FD-981D-1E103715324B}" presName="rootText" presStyleLbl="node4" presStyleIdx="12" presStyleCnt="24">
        <dgm:presLayoutVars>
          <dgm:chPref val="3"/>
        </dgm:presLayoutVars>
      </dgm:prSet>
      <dgm:spPr/>
    </dgm:pt>
    <dgm:pt modelId="{75165037-5FE4-4FAF-BAEC-81B2D61E2F49}" type="pres">
      <dgm:prSet presAssocID="{CBE5B863-D241-40FD-981D-1E103715324B}" presName="rootConnector" presStyleLbl="node4" presStyleIdx="12" presStyleCnt="24"/>
      <dgm:spPr/>
    </dgm:pt>
    <dgm:pt modelId="{198253DC-8CD9-4D86-BF08-5F1E2043D710}" type="pres">
      <dgm:prSet presAssocID="{CBE5B863-D241-40FD-981D-1E103715324B}" presName="hierChild4" presStyleCnt="0"/>
      <dgm:spPr/>
    </dgm:pt>
    <dgm:pt modelId="{943B14D4-0DDC-41ED-83B5-3C79DD7C1E0F}" type="pres">
      <dgm:prSet presAssocID="{24FB26AA-E3B2-4D10-AA63-B1D1F1AD6491}" presName="Name37" presStyleLbl="parChTrans1D4" presStyleIdx="13" presStyleCnt="24"/>
      <dgm:spPr/>
    </dgm:pt>
    <dgm:pt modelId="{821012A0-36F5-41C1-B694-4DCF212F178D}" type="pres">
      <dgm:prSet presAssocID="{35A0179A-A8C6-4EC5-BB4D-2A22293A8EE4}" presName="hierRoot2" presStyleCnt="0">
        <dgm:presLayoutVars>
          <dgm:hierBranch val="init"/>
        </dgm:presLayoutVars>
      </dgm:prSet>
      <dgm:spPr/>
    </dgm:pt>
    <dgm:pt modelId="{2168FF20-4445-41ED-8C81-FE202EC66C1E}" type="pres">
      <dgm:prSet presAssocID="{35A0179A-A8C6-4EC5-BB4D-2A22293A8EE4}" presName="rootComposite" presStyleCnt="0"/>
      <dgm:spPr/>
    </dgm:pt>
    <dgm:pt modelId="{C7E99B2B-F94B-4DBF-860E-3220F73442AD}" type="pres">
      <dgm:prSet presAssocID="{35A0179A-A8C6-4EC5-BB4D-2A22293A8EE4}" presName="rootText" presStyleLbl="node4" presStyleIdx="13" presStyleCnt="24">
        <dgm:presLayoutVars>
          <dgm:chPref val="3"/>
        </dgm:presLayoutVars>
      </dgm:prSet>
      <dgm:spPr/>
    </dgm:pt>
    <dgm:pt modelId="{0C774010-6E59-4113-BCB7-8A17F349700B}" type="pres">
      <dgm:prSet presAssocID="{35A0179A-A8C6-4EC5-BB4D-2A22293A8EE4}" presName="rootConnector" presStyleLbl="node4" presStyleIdx="13" presStyleCnt="24"/>
      <dgm:spPr/>
    </dgm:pt>
    <dgm:pt modelId="{E357AF69-FBEC-4AEA-9030-87B1E4838668}" type="pres">
      <dgm:prSet presAssocID="{35A0179A-A8C6-4EC5-BB4D-2A22293A8EE4}" presName="hierChild4" presStyleCnt="0"/>
      <dgm:spPr/>
    </dgm:pt>
    <dgm:pt modelId="{9F93C617-210B-4AAD-B051-075D64B4C2F1}" type="pres">
      <dgm:prSet presAssocID="{F37C84F5-7591-40D7-A1CA-E34E93191C81}" presName="Name37" presStyleLbl="parChTrans1D4" presStyleIdx="14" presStyleCnt="24"/>
      <dgm:spPr/>
    </dgm:pt>
    <dgm:pt modelId="{96CF4E1B-9F30-4831-B1B6-14EA925E8ABB}" type="pres">
      <dgm:prSet presAssocID="{6325BB99-8621-4B89-960F-96543F9B5E63}" presName="hierRoot2" presStyleCnt="0">
        <dgm:presLayoutVars>
          <dgm:hierBranch val="init"/>
        </dgm:presLayoutVars>
      </dgm:prSet>
      <dgm:spPr/>
    </dgm:pt>
    <dgm:pt modelId="{ABB618E4-C076-4286-AD81-D5F7A818DCBD}" type="pres">
      <dgm:prSet presAssocID="{6325BB99-8621-4B89-960F-96543F9B5E63}" presName="rootComposite" presStyleCnt="0"/>
      <dgm:spPr/>
    </dgm:pt>
    <dgm:pt modelId="{A7AA0824-9B59-4882-93ED-4C56548477A6}" type="pres">
      <dgm:prSet presAssocID="{6325BB99-8621-4B89-960F-96543F9B5E63}" presName="rootText" presStyleLbl="node4" presStyleIdx="14" presStyleCnt="24">
        <dgm:presLayoutVars>
          <dgm:chPref val="3"/>
        </dgm:presLayoutVars>
      </dgm:prSet>
      <dgm:spPr/>
    </dgm:pt>
    <dgm:pt modelId="{EFC8239F-7FF5-4811-81AF-BA32D98ED76D}" type="pres">
      <dgm:prSet presAssocID="{6325BB99-8621-4B89-960F-96543F9B5E63}" presName="rootConnector" presStyleLbl="node4" presStyleIdx="14" presStyleCnt="24"/>
      <dgm:spPr/>
    </dgm:pt>
    <dgm:pt modelId="{603B2050-9BD2-4CBB-A1C7-769C328F0236}" type="pres">
      <dgm:prSet presAssocID="{6325BB99-8621-4B89-960F-96543F9B5E63}" presName="hierChild4" presStyleCnt="0"/>
      <dgm:spPr/>
    </dgm:pt>
    <dgm:pt modelId="{3E976D38-C32D-4461-BEE9-D39B6BD4680E}" type="pres">
      <dgm:prSet presAssocID="{6325BB99-8621-4B89-960F-96543F9B5E63}" presName="hierChild5" presStyleCnt="0"/>
      <dgm:spPr/>
    </dgm:pt>
    <dgm:pt modelId="{C4AFBBAE-3B11-4B91-9263-BF4CFAEDC052}" type="pres">
      <dgm:prSet presAssocID="{C33FB0C8-B6DE-4EDE-953B-0718C1431554}" presName="Name37" presStyleLbl="parChTrans1D4" presStyleIdx="15" presStyleCnt="24"/>
      <dgm:spPr/>
    </dgm:pt>
    <dgm:pt modelId="{F121045D-C275-4521-84C5-8F10AAB3135E}" type="pres">
      <dgm:prSet presAssocID="{B0CA8737-D516-4FEE-BCFA-D2ADABF1724F}" presName="hierRoot2" presStyleCnt="0">
        <dgm:presLayoutVars>
          <dgm:hierBranch val="init"/>
        </dgm:presLayoutVars>
      </dgm:prSet>
      <dgm:spPr/>
    </dgm:pt>
    <dgm:pt modelId="{24B021F4-E67E-4AEB-B17D-A491EAB5561A}" type="pres">
      <dgm:prSet presAssocID="{B0CA8737-D516-4FEE-BCFA-D2ADABF1724F}" presName="rootComposite" presStyleCnt="0"/>
      <dgm:spPr/>
    </dgm:pt>
    <dgm:pt modelId="{44A2538B-73C1-43B8-A686-A3DF88A90720}" type="pres">
      <dgm:prSet presAssocID="{B0CA8737-D516-4FEE-BCFA-D2ADABF1724F}" presName="rootText" presStyleLbl="node4" presStyleIdx="15" presStyleCnt="24">
        <dgm:presLayoutVars>
          <dgm:chPref val="3"/>
        </dgm:presLayoutVars>
      </dgm:prSet>
      <dgm:spPr/>
    </dgm:pt>
    <dgm:pt modelId="{FAB492B2-9FAB-40D5-9E09-708EBBF2513A}" type="pres">
      <dgm:prSet presAssocID="{B0CA8737-D516-4FEE-BCFA-D2ADABF1724F}" presName="rootConnector" presStyleLbl="node4" presStyleIdx="15" presStyleCnt="24"/>
      <dgm:spPr/>
    </dgm:pt>
    <dgm:pt modelId="{900181C7-A101-42B6-B178-FAC8C7ED22C7}" type="pres">
      <dgm:prSet presAssocID="{B0CA8737-D516-4FEE-BCFA-D2ADABF1724F}" presName="hierChild4" presStyleCnt="0"/>
      <dgm:spPr/>
    </dgm:pt>
    <dgm:pt modelId="{1EB4BD31-4D7D-4C3B-A1E9-611441BFFC14}" type="pres">
      <dgm:prSet presAssocID="{B0CA8737-D516-4FEE-BCFA-D2ADABF1724F}" presName="hierChild5" presStyleCnt="0"/>
      <dgm:spPr/>
    </dgm:pt>
    <dgm:pt modelId="{ABDE8497-10DB-4FAB-B551-87E42EC396F2}" type="pres">
      <dgm:prSet presAssocID="{6AE79DAE-4E8B-412D-B9D6-6B28B6876297}" presName="Name37" presStyleLbl="parChTrans1D4" presStyleIdx="16" presStyleCnt="24"/>
      <dgm:spPr/>
    </dgm:pt>
    <dgm:pt modelId="{53BF14F9-350C-42AE-AC08-E82CFA8CDE7F}" type="pres">
      <dgm:prSet presAssocID="{B012B0D5-830D-4175-8228-0D182C27C416}" presName="hierRoot2" presStyleCnt="0">
        <dgm:presLayoutVars>
          <dgm:hierBranch val="init"/>
        </dgm:presLayoutVars>
      </dgm:prSet>
      <dgm:spPr/>
    </dgm:pt>
    <dgm:pt modelId="{566D86EF-6182-4E32-BB7D-C923588F6254}" type="pres">
      <dgm:prSet presAssocID="{B012B0D5-830D-4175-8228-0D182C27C416}" presName="rootComposite" presStyleCnt="0"/>
      <dgm:spPr/>
    </dgm:pt>
    <dgm:pt modelId="{04DE00DF-A8C5-4DC4-9830-BA93F3B74936}" type="pres">
      <dgm:prSet presAssocID="{B012B0D5-830D-4175-8228-0D182C27C416}" presName="rootText" presStyleLbl="node4" presStyleIdx="16" presStyleCnt="24">
        <dgm:presLayoutVars>
          <dgm:chPref val="3"/>
        </dgm:presLayoutVars>
      </dgm:prSet>
      <dgm:spPr/>
    </dgm:pt>
    <dgm:pt modelId="{4109DCEF-6A8B-4C54-9C94-6A95B93D3835}" type="pres">
      <dgm:prSet presAssocID="{B012B0D5-830D-4175-8228-0D182C27C416}" presName="rootConnector" presStyleLbl="node4" presStyleIdx="16" presStyleCnt="24"/>
      <dgm:spPr/>
    </dgm:pt>
    <dgm:pt modelId="{2678D9A0-4FE1-4429-9F88-1D1C320B9AEB}" type="pres">
      <dgm:prSet presAssocID="{B012B0D5-830D-4175-8228-0D182C27C416}" presName="hierChild4" presStyleCnt="0"/>
      <dgm:spPr/>
    </dgm:pt>
    <dgm:pt modelId="{343A4A21-1FD3-46D6-9F25-DAC80BE976EB}" type="pres">
      <dgm:prSet presAssocID="{B012B0D5-830D-4175-8228-0D182C27C416}" presName="hierChild5" presStyleCnt="0"/>
      <dgm:spPr/>
    </dgm:pt>
    <dgm:pt modelId="{13CB97D5-5943-40D1-8E21-A979F61F9838}" type="pres">
      <dgm:prSet presAssocID="{35A0179A-A8C6-4EC5-BB4D-2A22293A8EE4}" presName="hierChild5" presStyleCnt="0"/>
      <dgm:spPr/>
    </dgm:pt>
    <dgm:pt modelId="{6C4CD724-68A1-4626-B662-810B3E1ABFFC}" type="pres">
      <dgm:prSet presAssocID="{CBE5B863-D241-40FD-981D-1E103715324B}" presName="hierChild5" presStyleCnt="0"/>
      <dgm:spPr/>
    </dgm:pt>
    <dgm:pt modelId="{732FEAA9-90F0-4FA6-8F25-7173C1CBA379}" type="pres">
      <dgm:prSet presAssocID="{1F82BAC8-C15B-43FD-9471-C8037D6371CD}" presName="hierChild5" presStyleCnt="0"/>
      <dgm:spPr/>
    </dgm:pt>
    <dgm:pt modelId="{A211372D-4ED5-4D6E-A836-F28CA751A018}" type="pres">
      <dgm:prSet presAssocID="{C681C705-32F7-48EC-BC80-D27C30CF7BBE}" presName="Name37" presStyleLbl="parChTrans1D4" presStyleIdx="17" presStyleCnt="24"/>
      <dgm:spPr/>
    </dgm:pt>
    <dgm:pt modelId="{CA2E350C-8D1A-43E1-982B-99BC531BB6FB}" type="pres">
      <dgm:prSet presAssocID="{B80A1509-C8BB-49D3-8C6D-D845FCF3383E}" presName="hierRoot2" presStyleCnt="0">
        <dgm:presLayoutVars>
          <dgm:hierBranch val="init"/>
        </dgm:presLayoutVars>
      </dgm:prSet>
      <dgm:spPr/>
    </dgm:pt>
    <dgm:pt modelId="{63A550CC-E15D-4E98-83BC-98293C0639AD}" type="pres">
      <dgm:prSet presAssocID="{B80A1509-C8BB-49D3-8C6D-D845FCF3383E}" presName="rootComposite" presStyleCnt="0"/>
      <dgm:spPr/>
    </dgm:pt>
    <dgm:pt modelId="{7DBD7CC0-1751-40D3-B416-CAD45DBF14CD}" type="pres">
      <dgm:prSet presAssocID="{B80A1509-C8BB-49D3-8C6D-D845FCF3383E}" presName="rootText" presStyleLbl="node4" presStyleIdx="17" presStyleCnt="24">
        <dgm:presLayoutVars>
          <dgm:chPref val="3"/>
        </dgm:presLayoutVars>
      </dgm:prSet>
      <dgm:spPr/>
    </dgm:pt>
    <dgm:pt modelId="{9A8E9C99-5CFF-4C5A-9272-0A7A866F7A60}" type="pres">
      <dgm:prSet presAssocID="{B80A1509-C8BB-49D3-8C6D-D845FCF3383E}" presName="rootConnector" presStyleLbl="node4" presStyleIdx="17" presStyleCnt="24"/>
      <dgm:spPr/>
    </dgm:pt>
    <dgm:pt modelId="{423EE322-02D2-46ED-90F8-F6C9C1C566E0}" type="pres">
      <dgm:prSet presAssocID="{B80A1509-C8BB-49D3-8C6D-D845FCF3383E}" presName="hierChild4" presStyleCnt="0"/>
      <dgm:spPr/>
    </dgm:pt>
    <dgm:pt modelId="{EE1B67C2-AFDD-44CB-9E4A-A2AC6099E1C3}" type="pres">
      <dgm:prSet presAssocID="{B80A1509-C8BB-49D3-8C6D-D845FCF3383E}" presName="hierChild5" presStyleCnt="0"/>
      <dgm:spPr/>
    </dgm:pt>
    <dgm:pt modelId="{B085DB85-C05B-4906-8A67-D70E86A813B2}" type="pres">
      <dgm:prSet presAssocID="{BFADDDDD-F42E-467D-B421-C27015AD461E}" presName="Name37" presStyleLbl="parChTrans1D4" presStyleIdx="18" presStyleCnt="24"/>
      <dgm:spPr/>
    </dgm:pt>
    <dgm:pt modelId="{FE392D60-6B9B-459E-AA06-752234884846}" type="pres">
      <dgm:prSet presAssocID="{C571E555-ED64-4E29-8F55-27F614293975}" presName="hierRoot2" presStyleCnt="0">
        <dgm:presLayoutVars>
          <dgm:hierBranch val="init"/>
        </dgm:presLayoutVars>
      </dgm:prSet>
      <dgm:spPr/>
    </dgm:pt>
    <dgm:pt modelId="{97FD1910-4C07-4FA3-B67A-F0BF729473CC}" type="pres">
      <dgm:prSet presAssocID="{C571E555-ED64-4E29-8F55-27F614293975}" presName="rootComposite" presStyleCnt="0"/>
      <dgm:spPr/>
    </dgm:pt>
    <dgm:pt modelId="{16B436AA-C930-48D1-BC25-D7E3A8B0D3DC}" type="pres">
      <dgm:prSet presAssocID="{C571E555-ED64-4E29-8F55-27F614293975}" presName="rootText" presStyleLbl="node4" presStyleIdx="18" presStyleCnt="24">
        <dgm:presLayoutVars>
          <dgm:chPref val="3"/>
        </dgm:presLayoutVars>
      </dgm:prSet>
      <dgm:spPr/>
    </dgm:pt>
    <dgm:pt modelId="{6AB72A74-4B6A-4F0D-97CE-CBAFCB3343C8}" type="pres">
      <dgm:prSet presAssocID="{C571E555-ED64-4E29-8F55-27F614293975}" presName="rootConnector" presStyleLbl="node4" presStyleIdx="18" presStyleCnt="24"/>
      <dgm:spPr/>
    </dgm:pt>
    <dgm:pt modelId="{9C76AF4D-04FF-4BB0-A5AD-AF6C14D9608E}" type="pres">
      <dgm:prSet presAssocID="{C571E555-ED64-4E29-8F55-27F614293975}" presName="hierChild4" presStyleCnt="0"/>
      <dgm:spPr/>
    </dgm:pt>
    <dgm:pt modelId="{BEF6E631-5F4D-41E4-87F9-15D81EED0025}" type="pres">
      <dgm:prSet presAssocID="{C571E555-ED64-4E29-8F55-27F614293975}" presName="hierChild5" presStyleCnt="0"/>
      <dgm:spPr/>
    </dgm:pt>
    <dgm:pt modelId="{F510D6D8-24B3-4FAA-A057-D65C8BD7577C}" type="pres">
      <dgm:prSet presAssocID="{5CAE3F2B-970C-4F26-91EB-A464CDC9D1F3}" presName="Name37" presStyleLbl="parChTrans1D4" presStyleIdx="19" presStyleCnt="24"/>
      <dgm:spPr/>
    </dgm:pt>
    <dgm:pt modelId="{FB4D45C4-EEC7-4B1F-AF22-B247A052FD6A}" type="pres">
      <dgm:prSet presAssocID="{9CC7042F-B78A-49F9-9108-57840D1B4F2C}" presName="hierRoot2" presStyleCnt="0">
        <dgm:presLayoutVars>
          <dgm:hierBranch val="init"/>
        </dgm:presLayoutVars>
      </dgm:prSet>
      <dgm:spPr/>
    </dgm:pt>
    <dgm:pt modelId="{9E1891F9-BFD4-45D3-A739-A363C2863070}" type="pres">
      <dgm:prSet presAssocID="{9CC7042F-B78A-49F9-9108-57840D1B4F2C}" presName="rootComposite" presStyleCnt="0"/>
      <dgm:spPr/>
    </dgm:pt>
    <dgm:pt modelId="{0AE3541E-A9DD-4822-85EE-A243B657500F}" type="pres">
      <dgm:prSet presAssocID="{9CC7042F-B78A-49F9-9108-57840D1B4F2C}" presName="rootText" presStyleLbl="node4" presStyleIdx="19" presStyleCnt="24">
        <dgm:presLayoutVars>
          <dgm:chPref val="3"/>
        </dgm:presLayoutVars>
      </dgm:prSet>
      <dgm:spPr/>
    </dgm:pt>
    <dgm:pt modelId="{14477703-479B-460A-A2E9-4244E11B086E}" type="pres">
      <dgm:prSet presAssocID="{9CC7042F-B78A-49F9-9108-57840D1B4F2C}" presName="rootConnector" presStyleLbl="node4" presStyleIdx="19" presStyleCnt="24"/>
      <dgm:spPr/>
    </dgm:pt>
    <dgm:pt modelId="{92F6854B-EE4D-45B1-AD3C-C54E27DE8618}" type="pres">
      <dgm:prSet presAssocID="{9CC7042F-B78A-49F9-9108-57840D1B4F2C}" presName="hierChild4" presStyleCnt="0"/>
      <dgm:spPr/>
    </dgm:pt>
    <dgm:pt modelId="{1ACB1540-D3CD-40A1-AC31-8900A68B2975}" type="pres">
      <dgm:prSet presAssocID="{9B3ED6BF-F1A0-468C-8093-1ACF21496744}" presName="Name37" presStyleLbl="parChTrans1D4" presStyleIdx="20" presStyleCnt="24"/>
      <dgm:spPr/>
    </dgm:pt>
    <dgm:pt modelId="{C4F55A6E-CA40-45DC-8CAC-4043FB3D2468}" type="pres">
      <dgm:prSet presAssocID="{F4F4FD69-328F-4097-B5F8-58CAB5350B3F}" presName="hierRoot2" presStyleCnt="0">
        <dgm:presLayoutVars>
          <dgm:hierBranch val="init"/>
        </dgm:presLayoutVars>
      </dgm:prSet>
      <dgm:spPr/>
    </dgm:pt>
    <dgm:pt modelId="{D42F257E-AE57-4FF1-BCF5-C2E149DCF2E1}" type="pres">
      <dgm:prSet presAssocID="{F4F4FD69-328F-4097-B5F8-58CAB5350B3F}" presName="rootComposite" presStyleCnt="0"/>
      <dgm:spPr/>
    </dgm:pt>
    <dgm:pt modelId="{DC60E787-BE49-4B3C-BF26-296CD50BFAD0}" type="pres">
      <dgm:prSet presAssocID="{F4F4FD69-328F-4097-B5F8-58CAB5350B3F}" presName="rootText" presStyleLbl="node4" presStyleIdx="20" presStyleCnt="24">
        <dgm:presLayoutVars>
          <dgm:chPref val="3"/>
        </dgm:presLayoutVars>
      </dgm:prSet>
      <dgm:spPr/>
    </dgm:pt>
    <dgm:pt modelId="{9931B89F-67C4-4E70-BD8A-F28CFA164A1E}" type="pres">
      <dgm:prSet presAssocID="{F4F4FD69-328F-4097-B5F8-58CAB5350B3F}" presName="rootConnector" presStyleLbl="node4" presStyleIdx="20" presStyleCnt="24"/>
      <dgm:spPr/>
    </dgm:pt>
    <dgm:pt modelId="{7072FF7D-A135-4FCD-856C-A9DDE5EDB504}" type="pres">
      <dgm:prSet presAssocID="{F4F4FD69-328F-4097-B5F8-58CAB5350B3F}" presName="hierChild4" presStyleCnt="0"/>
      <dgm:spPr/>
    </dgm:pt>
    <dgm:pt modelId="{042435FE-8E1D-4AF1-94B1-A103EAC94FFA}" type="pres">
      <dgm:prSet presAssocID="{30C04F4A-DBA4-41D8-A902-CA67F2495ED5}" presName="Name37" presStyleLbl="parChTrans1D4" presStyleIdx="21" presStyleCnt="24"/>
      <dgm:spPr/>
    </dgm:pt>
    <dgm:pt modelId="{6501843C-5E8E-4A4C-9923-76EB97C74771}" type="pres">
      <dgm:prSet presAssocID="{27F59AE6-A23A-4C7B-8750-49CAC9EEDAE1}" presName="hierRoot2" presStyleCnt="0">
        <dgm:presLayoutVars>
          <dgm:hierBranch val="init"/>
        </dgm:presLayoutVars>
      </dgm:prSet>
      <dgm:spPr/>
    </dgm:pt>
    <dgm:pt modelId="{983260A4-5F9C-43C4-8532-612A5EABAABF}" type="pres">
      <dgm:prSet presAssocID="{27F59AE6-A23A-4C7B-8750-49CAC9EEDAE1}" presName="rootComposite" presStyleCnt="0"/>
      <dgm:spPr/>
    </dgm:pt>
    <dgm:pt modelId="{A96D0306-BCC0-40B9-9E37-C6290C770F58}" type="pres">
      <dgm:prSet presAssocID="{27F59AE6-A23A-4C7B-8750-49CAC9EEDAE1}" presName="rootText" presStyleLbl="node4" presStyleIdx="21" presStyleCnt="24">
        <dgm:presLayoutVars>
          <dgm:chPref val="3"/>
        </dgm:presLayoutVars>
      </dgm:prSet>
      <dgm:spPr/>
    </dgm:pt>
    <dgm:pt modelId="{F1050049-41E9-4641-A6C6-E099F031077F}" type="pres">
      <dgm:prSet presAssocID="{27F59AE6-A23A-4C7B-8750-49CAC9EEDAE1}" presName="rootConnector" presStyleLbl="node4" presStyleIdx="21" presStyleCnt="24"/>
      <dgm:spPr/>
    </dgm:pt>
    <dgm:pt modelId="{EB5B2E58-D48C-4980-8BA6-51CB90AAECE5}" type="pres">
      <dgm:prSet presAssocID="{27F59AE6-A23A-4C7B-8750-49CAC9EEDAE1}" presName="hierChild4" presStyleCnt="0"/>
      <dgm:spPr/>
    </dgm:pt>
    <dgm:pt modelId="{4C384855-0815-4348-ADA9-D9E0B2A6A92C}" type="pres">
      <dgm:prSet presAssocID="{27F59AE6-A23A-4C7B-8750-49CAC9EEDAE1}" presName="hierChild5" presStyleCnt="0"/>
      <dgm:spPr/>
    </dgm:pt>
    <dgm:pt modelId="{810D9D84-345E-4A7E-AA2B-AA2FCEB1B802}" type="pres">
      <dgm:prSet presAssocID="{95246F01-FE40-46C9-8B56-A4893D6A0F8B}" presName="Name37" presStyleLbl="parChTrans1D4" presStyleIdx="22" presStyleCnt="24"/>
      <dgm:spPr/>
    </dgm:pt>
    <dgm:pt modelId="{A0104931-988F-4FB3-8CAA-9FEE634179E6}" type="pres">
      <dgm:prSet presAssocID="{C72505FE-E5C1-4659-935E-5FB92DA890A1}" presName="hierRoot2" presStyleCnt="0">
        <dgm:presLayoutVars>
          <dgm:hierBranch val="init"/>
        </dgm:presLayoutVars>
      </dgm:prSet>
      <dgm:spPr/>
    </dgm:pt>
    <dgm:pt modelId="{72E2CAA2-B0CD-4092-BA82-C2E5B8BCEAD4}" type="pres">
      <dgm:prSet presAssocID="{C72505FE-E5C1-4659-935E-5FB92DA890A1}" presName="rootComposite" presStyleCnt="0"/>
      <dgm:spPr/>
    </dgm:pt>
    <dgm:pt modelId="{4FF1136E-B960-436E-8E3E-9A6C89397821}" type="pres">
      <dgm:prSet presAssocID="{C72505FE-E5C1-4659-935E-5FB92DA890A1}" presName="rootText" presStyleLbl="node4" presStyleIdx="22" presStyleCnt="24">
        <dgm:presLayoutVars>
          <dgm:chPref val="3"/>
        </dgm:presLayoutVars>
      </dgm:prSet>
      <dgm:spPr/>
    </dgm:pt>
    <dgm:pt modelId="{570F5B3F-8509-4BFE-86C8-3EB698AFA5DF}" type="pres">
      <dgm:prSet presAssocID="{C72505FE-E5C1-4659-935E-5FB92DA890A1}" presName="rootConnector" presStyleLbl="node4" presStyleIdx="22" presStyleCnt="24"/>
      <dgm:spPr/>
    </dgm:pt>
    <dgm:pt modelId="{A4EBDD8E-032F-407C-955E-879E573562C9}" type="pres">
      <dgm:prSet presAssocID="{C72505FE-E5C1-4659-935E-5FB92DA890A1}" presName="hierChild4" presStyleCnt="0"/>
      <dgm:spPr/>
    </dgm:pt>
    <dgm:pt modelId="{3BAADA6A-FBC7-46E7-AB46-235BF828A9C9}" type="pres">
      <dgm:prSet presAssocID="{C72505FE-E5C1-4659-935E-5FB92DA890A1}" presName="hierChild5" presStyleCnt="0"/>
      <dgm:spPr/>
    </dgm:pt>
    <dgm:pt modelId="{9ECE9394-AF86-4B0C-A1A4-EDE50DB3D445}" type="pres">
      <dgm:prSet presAssocID="{ED94CA89-0976-4DF4-AA9B-E1928602D975}" presName="Name37" presStyleLbl="parChTrans1D4" presStyleIdx="23" presStyleCnt="24"/>
      <dgm:spPr/>
    </dgm:pt>
    <dgm:pt modelId="{0514E0AF-FCBF-40A5-95EA-F20886CA1110}" type="pres">
      <dgm:prSet presAssocID="{222255B3-04BF-4BE2-A683-38AC4FE8D67A}" presName="hierRoot2" presStyleCnt="0">
        <dgm:presLayoutVars>
          <dgm:hierBranch val="init"/>
        </dgm:presLayoutVars>
      </dgm:prSet>
      <dgm:spPr/>
    </dgm:pt>
    <dgm:pt modelId="{7D1937D5-E6E0-4A5D-B556-B30F1BFAF801}" type="pres">
      <dgm:prSet presAssocID="{222255B3-04BF-4BE2-A683-38AC4FE8D67A}" presName="rootComposite" presStyleCnt="0"/>
      <dgm:spPr/>
    </dgm:pt>
    <dgm:pt modelId="{2707152B-FAAC-4997-8D57-398F03977813}" type="pres">
      <dgm:prSet presAssocID="{222255B3-04BF-4BE2-A683-38AC4FE8D67A}" presName="rootText" presStyleLbl="node4" presStyleIdx="23" presStyleCnt="24">
        <dgm:presLayoutVars>
          <dgm:chPref val="3"/>
        </dgm:presLayoutVars>
      </dgm:prSet>
      <dgm:spPr/>
    </dgm:pt>
    <dgm:pt modelId="{3EBC7CD1-5AF3-453E-9AFA-45786907531A}" type="pres">
      <dgm:prSet presAssocID="{222255B3-04BF-4BE2-A683-38AC4FE8D67A}" presName="rootConnector" presStyleLbl="node4" presStyleIdx="23" presStyleCnt="24"/>
      <dgm:spPr/>
    </dgm:pt>
    <dgm:pt modelId="{D6F64412-8174-4BDE-B5F8-819E861A5BA5}" type="pres">
      <dgm:prSet presAssocID="{222255B3-04BF-4BE2-A683-38AC4FE8D67A}" presName="hierChild4" presStyleCnt="0"/>
      <dgm:spPr/>
    </dgm:pt>
    <dgm:pt modelId="{DCA1114A-115B-453E-8AA3-E784DA253A53}" type="pres">
      <dgm:prSet presAssocID="{222255B3-04BF-4BE2-A683-38AC4FE8D67A}" presName="hierChild5" presStyleCnt="0"/>
      <dgm:spPr/>
    </dgm:pt>
    <dgm:pt modelId="{42798520-5F1C-4501-81DB-1BD58DD9373B}" type="pres">
      <dgm:prSet presAssocID="{F4F4FD69-328F-4097-B5F8-58CAB5350B3F}" presName="hierChild5" presStyleCnt="0"/>
      <dgm:spPr/>
    </dgm:pt>
    <dgm:pt modelId="{59AF2260-4B3B-42CB-84DE-04D8F3610E68}" type="pres">
      <dgm:prSet presAssocID="{9CC7042F-B78A-49F9-9108-57840D1B4F2C}" presName="hierChild5" presStyleCnt="0"/>
      <dgm:spPr/>
    </dgm:pt>
    <dgm:pt modelId="{1057135C-AF52-47E5-99C8-BDE8EA3A1286}" type="pres">
      <dgm:prSet presAssocID="{1DFBD611-6D66-40FF-BFF9-3DAD097E8006}" presName="hierChild5" presStyleCnt="0"/>
      <dgm:spPr/>
    </dgm:pt>
    <dgm:pt modelId="{4EFDC41A-1447-47FA-8371-A47ED4B5F2F8}" type="pres">
      <dgm:prSet presAssocID="{EB31F6B5-2433-4DB4-8812-FA8C80E74C22}" presName="Name37" presStyleLbl="parChTrans1D3" presStyleIdx="4" presStyleCnt="6"/>
      <dgm:spPr/>
    </dgm:pt>
    <dgm:pt modelId="{54C77651-908A-4F99-90C5-9328326EBB38}" type="pres">
      <dgm:prSet presAssocID="{4805FE13-2546-46CE-A8F7-46A26B61F86C}" presName="hierRoot2" presStyleCnt="0">
        <dgm:presLayoutVars>
          <dgm:hierBranch val="init"/>
        </dgm:presLayoutVars>
      </dgm:prSet>
      <dgm:spPr/>
    </dgm:pt>
    <dgm:pt modelId="{A78E8070-09F2-4B0E-BB77-033F3D8C26FC}" type="pres">
      <dgm:prSet presAssocID="{4805FE13-2546-46CE-A8F7-46A26B61F86C}" presName="rootComposite" presStyleCnt="0"/>
      <dgm:spPr/>
    </dgm:pt>
    <dgm:pt modelId="{883CA3E7-F80E-45B4-95A5-A6481B07E9E9}" type="pres">
      <dgm:prSet presAssocID="{4805FE13-2546-46CE-A8F7-46A26B61F86C}" presName="rootText" presStyleLbl="node3" presStyleIdx="4" presStyleCnt="6">
        <dgm:presLayoutVars>
          <dgm:chPref val="3"/>
        </dgm:presLayoutVars>
      </dgm:prSet>
      <dgm:spPr/>
    </dgm:pt>
    <dgm:pt modelId="{B37D9C17-4613-4389-A298-6413BC56CD21}" type="pres">
      <dgm:prSet presAssocID="{4805FE13-2546-46CE-A8F7-46A26B61F86C}" presName="rootConnector" presStyleLbl="node3" presStyleIdx="4" presStyleCnt="6"/>
      <dgm:spPr/>
    </dgm:pt>
    <dgm:pt modelId="{31B987D0-9982-455F-8E7E-D44AAC7F80B0}" type="pres">
      <dgm:prSet presAssocID="{4805FE13-2546-46CE-A8F7-46A26B61F86C}" presName="hierChild4" presStyleCnt="0"/>
      <dgm:spPr/>
    </dgm:pt>
    <dgm:pt modelId="{229C244A-6E23-49D8-945E-5B385808DBFF}" type="pres">
      <dgm:prSet presAssocID="{4805FE13-2546-46CE-A8F7-46A26B61F86C}" presName="hierChild5" presStyleCnt="0"/>
      <dgm:spPr/>
    </dgm:pt>
    <dgm:pt modelId="{C32658A7-B8D8-400D-9328-FEDA0A83CBB8}" type="pres">
      <dgm:prSet presAssocID="{33A7C7B5-224D-43F7-B3A3-9D0A84C16A5A}" presName="Name37" presStyleLbl="parChTrans1D3" presStyleIdx="5" presStyleCnt="6"/>
      <dgm:spPr/>
    </dgm:pt>
    <dgm:pt modelId="{829DDF0A-AC8E-4E62-B535-A5391FED2E2D}" type="pres">
      <dgm:prSet presAssocID="{DD00ED06-51B7-42D5-AB43-573C2AF2632C}" presName="hierRoot2" presStyleCnt="0">
        <dgm:presLayoutVars>
          <dgm:hierBranch val="init"/>
        </dgm:presLayoutVars>
      </dgm:prSet>
      <dgm:spPr/>
    </dgm:pt>
    <dgm:pt modelId="{CEEBEE85-B07F-41EC-BB61-AF8E129747A5}" type="pres">
      <dgm:prSet presAssocID="{DD00ED06-51B7-42D5-AB43-573C2AF2632C}" presName="rootComposite" presStyleCnt="0"/>
      <dgm:spPr/>
    </dgm:pt>
    <dgm:pt modelId="{A2590176-8815-446A-9F60-772849F738E2}" type="pres">
      <dgm:prSet presAssocID="{DD00ED06-51B7-42D5-AB43-573C2AF2632C}" presName="rootText" presStyleLbl="node3" presStyleIdx="5" presStyleCnt="6">
        <dgm:presLayoutVars>
          <dgm:chPref val="3"/>
        </dgm:presLayoutVars>
      </dgm:prSet>
      <dgm:spPr/>
    </dgm:pt>
    <dgm:pt modelId="{1B0ACA6B-5D83-467A-A792-0F3C8651BB69}" type="pres">
      <dgm:prSet presAssocID="{DD00ED06-51B7-42D5-AB43-573C2AF2632C}" presName="rootConnector" presStyleLbl="node3" presStyleIdx="5" presStyleCnt="6"/>
      <dgm:spPr/>
    </dgm:pt>
    <dgm:pt modelId="{0729FE6E-B9BC-4E17-975F-8ECBD812C362}" type="pres">
      <dgm:prSet presAssocID="{DD00ED06-51B7-42D5-AB43-573C2AF2632C}" presName="hierChild4" presStyleCnt="0"/>
      <dgm:spPr/>
    </dgm:pt>
    <dgm:pt modelId="{FB711ABA-112C-4737-8644-F27F5DD837E1}" type="pres">
      <dgm:prSet presAssocID="{DD00ED06-51B7-42D5-AB43-573C2AF2632C}" presName="hierChild5" presStyleCnt="0"/>
      <dgm:spPr/>
    </dgm:pt>
    <dgm:pt modelId="{871C44AB-89F9-4C05-8C8F-8EEC5AD774F1}" type="pres">
      <dgm:prSet presAssocID="{A8FD7B7F-1C70-4D50-A975-2FD3B2456F2F}" presName="hierChild5" presStyleCnt="0"/>
      <dgm:spPr/>
    </dgm:pt>
    <dgm:pt modelId="{75046C73-896A-431E-83BC-2728DED63DB0}" type="pres">
      <dgm:prSet presAssocID="{C0513E3D-0AFF-4E9B-A340-0D3CCF22A517}" presName="hierChild3" presStyleCnt="0"/>
      <dgm:spPr/>
    </dgm:pt>
  </dgm:ptLst>
  <dgm:cxnLst>
    <dgm:cxn modelId="{6E1AFB03-B180-4326-9EAD-DF1AF97C6AB1}" srcId="{42051C61-55C4-42FF-8C66-BCCC0D18C33B}" destId="{D896A90F-7F38-4FD9-B9E3-2276790FE5EB}" srcOrd="2" destOrd="0" parTransId="{5B319770-9AD6-4824-80BF-7FC2BE5F6ED7}" sibTransId="{21BE966A-53FF-412C-8768-F730458B1999}"/>
    <dgm:cxn modelId="{A2C91906-AF62-4E71-A79A-7BBEE3056BF2}" type="presOf" srcId="{A8FD7B7F-1C70-4D50-A975-2FD3B2456F2F}" destId="{B107DF7D-619F-4CEE-89B7-161F4979A27A}" srcOrd="0" destOrd="0" presId="urn:microsoft.com/office/officeart/2005/8/layout/orgChart1"/>
    <dgm:cxn modelId="{6EB16606-73B0-4C02-866B-48414731B304}" type="presOf" srcId="{1DFBD611-6D66-40FF-BFF9-3DAD097E8006}" destId="{FA7B0868-1708-44B7-AFE0-494FE3F1208C}" srcOrd="0" destOrd="0" presId="urn:microsoft.com/office/officeart/2005/8/layout/orgChart1"/>
    <dgm:cxn modelId="{638E040A-E9EF-4A88-9C86-80D2F10E93A2}" srcId="{C0513E3D-0AFF-4E9B-A340-0D3CCF22A517}" destId="{A8FD7B7F-1C70-4D50-A975-2FD3B2456F2F}" srcOrd="1" destOrd="0" parTransId="{5580A707-B426-4698-80A3-363AC0587255}" sibTransId="{3F1709EB-E916-4D28-8D73-3BF81570E9B2}"/>
    <dgm:cxn modelId="{C7606311-D187-435D-B280-C1F9F21133C5}" srcId="{1F82BAC8-C15B-43FD-9471-C8037D6371CD}" destId="{2AFB2A7B-7462-4D49-8628-4C39DB9FAB9C}" srcOrd="1" destOrd="0" parTransId="{89810081-FB56-4973-8E26-5FEB700255E0}" sibTransId="{12275B43-E423-436C-921B-E677063534C4}"/>
    <dgm:cxn modelId="{42B11413-7F46-465A-AFA2-F1757C004392}" type="presOf" srcId="{24FB26AA-E3B2-4D10-AA63-B1D1F1AD6491}" destId="{943B14D4-0DDC-41ED-83B5-3C79DD7C1E0F}" srcOrd="0" destOrd="0" presId="urn:microsoft.com/office/officeart/2005/8/layout/orgChart1"/>
    <dgm:cxn modelId="{4BD23513-E6EE-4828-BDF0-EA174289BF31}" type="presOf" srcId="{8B01E7CD-D87A-4AF6-965E-BA72D25D7458}" destId="{F29E55CB-E14E-4A2D-88E1-BC82CB65356D}" srcOrd="0" destOrd="0" presId="urn:microsoft.com/office/officeart/2005/8/layout/orgChart1"/>
    <dgm:cxn modelId="{774AC613-D765-486F-BAFA-9E694E229697}" type="presOf" srcId="{C571E555-ED64-4E29-8F55-27F614293975}" destId="{6AB72A74-4B6A-4F0D-97CE-CBAFCB3343C8}" srcOrd="1" destOrd="0" presId="urn:microsoft.com/office/officeart/2005/8/layout/orgChart1"/>
    <dgm:cxn modelId="{01035D14-AA44-4867-A585-9765338B051F}" type="presOf" srcId="{3488B5BB-04E8-4950-A9A0-4635299BCFCC}" destId="{55A80E20-5B3B-4E7B-8EC6-02F5387AEC86}" srcOrd="0" destOrd="0" presId="urn:microsoft.com/office/officeart/2005/8/layout/orgChart1"/>
    <dgm:cxn modelId="{A84D5E16-2D87-4433-B4A4-5219C4AA3CDE}" type="presOf" srcId="{35A0179A-A8C6-4EC5-BB4D-2A22293A8EE4}" destId="{C7E99B2B-F94B-4DBF-860E-3220F73442AD}" srcOrd="0" destOrd="0" presId="urn:microsoft.com/office/officeart/2005/8/layout/orgChart1"/>
    <dgm:cxn modelId="{67E9B116-21E0-4CEB-9C7D-6018A1B6E974}" srcId="{35A0179A-A8C6-4EC5-BB4D-2A22293A8EE4}" destId="{B012B0D5-830D-4175-8228-0D182C27C416}" srcOrd="2" destOrd="0" parTransId="{6AE79DAE-4E8B-412D-B9D6-6B28B6876297}" sibTransId="{5A5BD973-AE86-47DA-AC2E-520D7CAEBD3D}"/>
    <dgm:cxn modelId="{C7588A19-92F4-44A0-A64D-B149C568B79E}" srcId="{2BC4131A-542E-4D47-96E1-33522A02BB9E}" destId="{11601F39-E44B-4EC2-B8EF-5F3CCDD2F448}" srcOrd="1" destOrd="0" parTransId="{4D0412FC-BCC7-48CB-9FFA-0907310B538F}" sibTransId="{360187FB-6A97-40D7-8E04-13C2963FA858}"/>
    <dgm:cxn modelId="{5E72711A-06A0-4D2B-ADC3-52544A55CA10}" srcId="{9CC7042F-B78A-49F9-9108-57840D1B4F2C}" destId="{F4F4FD69-328F-4097-B5F8-58CAB5350B3F}" srcOrd="0" destOrd="0" parTransId="{9B3ED6BF-F1A0-468C-8093-1ACF21496744}" sibTransId="{CD54F022-36DC-42A2-8F11-918AD87ED2A9}"/>
    <dgm:cxn modelId="{81BDCA1B-B51B-437C-A16C-F384718F5BDB}" type="presOf" srcId="{5580A707-B426-4698-80A3-363AC0587255}" destId="{0899E63A-A6B6-4B19-8E25-C1A680E62631}" srcOrd="0" destOrd="0" presId="urn:microsoft.com/office/officeart/2005/8/layout/orgChart1"/>
    <dgm:cxn modelId="{A295D820-541E-45A9-8FD0-8E4FCE6138AF}" type="presOf" srcId="{885E61ED-7C79-45FE-B38B-A3076BFF94AD}" destId="{89CF51CB-B2A1-4023-A2F4-C621164E99FB}" srcOrd="0" destOrd="0" presId="urn:microsoft.com/office/officeart/2005/8/layout/orgChart1"/>
    <dgm:cxn modelId="{B61BF324-73EF-406C-9636-9E650CBAF9D4}" type="presOf" srcId="{63FBE05F-3FB1-4AF2-B8B5-B5820CDDB88A}" destId="{37414082-0707-454F-BADB-58033BCA7B76}" srcOrd="0" destOrd="0" presId="urn:microsoft.com/office/officeart/2005/8/layout/orgChart1"/>
    <dgm:cxn modelId="{CD990F25-65FD-4DF3-BA59-701C681F92EA}" type="presOf" srcId="{01893B5B-9EC1-4CD1-879F-E6272B3ECF57}" destId="{825FC117-1DE0-41BC-88D0-874B9797B02E}" srcOrd="0" destOrd="0" presId="urn:microsoft.com/office/officeart/2005/8/layout/orgChart1"/>
    <dgm:cxn modelId="{47B69E25-B176-45E3-A405-0319F3CBA1F4}" srcId="{EDCEC7FE-8EDB-4B8F-9534-8428152B3322}" destId="{3488B5BB-04E8-4950-A9A0-4635299BCFCC}" srcOrd="0" destOrd="0" parTransId="{8B01E7CD-D87A-4AF6-965E-BA72D25D7458}" sibTransId="{0050B488-E07B-4C4F-8238-AD8C02B84135}"/>
    <dgm:cxn modelId="{F97FC22C-869B-4250-AB88-F8434FBE64DD}" type="presOf" srcId="{6325BB99-8621-4B89-960F-96543F9B5E63}" destId="{A7AA0824-9B59-4882-93ED-4C56548477A6}" srcOrd="0" destOrd="0" presId="urn:microsoft.com/office/officeart/2005/8/layout/orgChart1"/>
    <dgm:cxn modelId="{7E47CA2C-3DFF-4E7E-A618-5B5DCEABA7A6}" srcId="{A8FD7B7F-1C70-4D50-A975-2FD3B2456F2F}" destId="{DD00ED06-51B7-42D5-AB43-573C2AF2632C}" srcOrd="2" destOrd="0" parTransId="{33A7C7B5-224D-43F7-B3A3-9D0A84C16A5A}" sibTransId="{6CF7FA51-071D-44B5-8ACB-6E0102466A83}"/>
    <dgm:cxn modelId="{CE6C802D-A91B-4D2B-A3EA-9FCDBCBDF50C}" type="presOf" srcId="{27F59AE6-A23A-4C7B-8750-49CAC9EEDAE1}" destId="{F1050049-41E9-4641-A6C6-E099F031077F}" srcOrd="1" destOrd="0" presId="urn:microsoft.com/office/officeart/2005/8/layout/orgChart1"/>
    <dgm:cxn modelId="{33C9602E-9857-4863-B9E4-B4E943ECE4E3}" srcId="{1DFBD611-6D66-40FF-BFF9-3DAD097E8006}" destId="{1F82BAC8-C15B-43FD-9471-C8037D6371CD}" srcOrd="0" destOrd="0" parTransId="{A9A22004-45C4-4AC2-B11B-FC1111EFF370}" sibTransId="{954EAA3F-3AE0-4D9D-AFEE-ABB8DB7F128A}"/>
    <dgm:cxn modelId="{B0B32D31-8808-464B-A8CE-44B82BD31880}" type="presOf" srcId="{1F82BAC8-C15B-43FD-9471-C8037D6371CD}" destId="{37B76173-E6C2-48CF-9A26-BC90D136EB7A}" srcOrd="0" destOrd="0" presId="urn:microsoft.com/office/officeart/2005/8/layout/orgChart1"/>
    <dgm:cxn modelId="{C45A7931-3275-44C2-9779-DDA66E7FABE1}" type="presOf" srcId="{23824C18-8F65-4BD1-B548-782E95E0B7FF}" destId="{48C8575F-12CC-4B7A-BD53-F5CB09ADB10C}" srcOrd="0" destOrd="0" presId="urn:microsoft.com/office/officeart/2005/8/layout/orgChart1"/>
    <dgm:cxn modelId="{21EAF231-CB49-4F9A-9CE0-A8A925601B7B}" type="presOf" srcId="{DD00ED06-51B7-42D5-AB43-573C2AF2632C}" destId="{1B0ACA6B-5D83-467A-A792-0F3C8651BB69}" srcOrd="1" destOrd="0" presId="urn:microsoft.com/office/officeart/2005/8/layout/orgChart1"/>
    <dgm:cxn modelId="{2EA94432-1165-43B3-B447-C652D4296D9D}" type="presOf" srcId="{9CC7042F-B78A-49F9-9108-57840D1B4F2C}" destId="{14477703-479B-460A-A2E9-4244E11B086E}" srcOrd="1" destOrd="0" presId="urn:microsoft.com/office/officeart/2005/8/layout/orgChart1"/>
    <dgm:cxn modelId="{FF3E4434-0DED-4F97-9314-D80C933885F8}" type="presOf" srcId="{27F59AE6-A23A-4C7B-8750-49CAC9EEDAE1}" destId="{A96D0306-BCC0-40B9-9E37-C6290C770F58}" srcOrd="0" destOrd="0" presId="urn:microsoft.com/office/officeart/2005/8/layout/orgChart1"/>
    <dgm:cxn modelId="{BE7EC938-C41B-4E98-92ED-4F8CE0E98F97}" type="presOf" srcId="{CC527166-2883-4894-96A9-C46EB8200101}" destId="{E9CCEA9F-DB67-44A8-8523-EAC32CB8DFA6}" srcOrd="0" destOrd="0" presId="urn:microsoft.com/office/officeart/2005/8/layout/orgChart1"/>
    <dgm:cxn modelId="{E20D4E3A-75C6-4B6F-9B08-00E3BD64AC05}" type="presOf" srcId="{4805FE13-2546-46CE-A8F7-46A26B61F86C}" destId="{883CA3E7-F80E-45B4-95A5-A6481B07E9E9}" srcOrd="0" destOrd="0" presId="urn:microsoft.com/office/officeart/2005/8/layout/orgChart1"/>
    <dgm:cxn modelId="{DC961C3C-DBE3-455A-86B8-E6BC8D9A98AB}" type="presOf" srcId="{75D6134D-5782-4464-B89E-AAA100E9B251}" destId="{1F0720C9-6264-45F1-BB20-A8026D673999}" srcOrd="0" destOrd="0" presId="urn:microsoft.com/office/officeart/2005/8/layout/orgChart1"/>
    <dgm:cxn modelId="{D74D7F3D-DCAA-469A-991B-B81BB3B6E3D2}" type="presOf" srcId="{A9970A3F-5D25-48E3-9484-A45C29AF33E8}" destId="{1267E170-4D0A-4F96-B014-6D819EA10FF7}" srcOrd="0" destOrd="0" presId="urn:microsoft.com/office/officeart/2005/8/layout/orgChart1"/>
    <dgm:cxn modelId="{B1E76C5B-4CC7-4351-BD2E-04251832E598}" type="presOf" srcId="{ED94CA89-0976-4DF4-AA9B-E1928602D975}" destId="{9ECE9394-AF86-4B0C-A1A4-EDE50DB3D445}" srcOrd="0" destOrd="0" presId="urn:microsoft.com/office/officeart/2005/8/layout/orgChart1"/>
    <dgm:cxn modelId="{9FC4855B-AD78-4C55-AE57-D9BA5EC1D55C}" type="presOf" srcId="{35A0179A-A8C6-4EC5-BB4D-2A22293A8EE4}" destId="{0C774010-6E59-4113-BCB7-8A17F349700B}" srcOrd="1" destOrd="0" presId="urn:microsoft.com/office/officeart/2005/8/layout/orgChart1"/>
    <dgm:cxn modelId="{472AE55E-DF39-4A9F-9E0E-475D606E9042}" type="presOf" srcId="{EB31F6B5-2433-4DB4-8812-FA8C80E74C22}" destId="{4EFDC41A-1447-47FA-8371-A47ED4B5F2F8}" srcOrd="0" destOrd="0" presId="urn:microsoft.com/office/officeart/2005/8/layout/orgChart1"/>
    <dgm:cxn modelId="{DBF68060-510A-49F7-B7E4-52235C903924}" type="presOf" srcId="{D26B09BA-92CB-4DBF-8527-B14424F67FA3}" destId="{BD77673E-F477-407A-87FE-A9C7D5C41F08}" srcOrd="1" destOrd="0" presId="urn:microsoft.com/office/officeart/2005/8/layout/orgChart1"/>
    <dgm:cxn modelId="{E1954F41-F7A6-4E1C-988B-52AC601E7212}" type="presOf" srcId="{2BC4131A-542E-4D47-96E1-33522A02BB9E}" destId="{824246A3-C3C0-4098-AC65-FB6C50DD958E}" srcOrd="1" destOrd="0" presId="urn:microsoft.com/office/officeart/2005/8/layout/orgChart1"/>
    <dgm:cxn modelId="{0D48D961-93D3-4A45-98AD-5D2B2BC1A5CE}" type="presOf" srcId="{EDCEC7FE-8EDB-4B8F-9534-8428152B3322}" destId="{8746A1DA-FA96-4545-90B4-54C8545FF1BA}" srcOrd="1" destOrd="0" presId="urn:microsoft.com/office/officeart/2005/8/layout/orgChart1"/>
    <dgm:cxn modelId="{B9CEC865-5F98-43F9-81B0-AE9D674BDC5F}" type="presOf" srcId="{D896A90F-7F38-4FD9-B9E3-2276790FE5EB}" destId="{87D615AF-81BC-4B29-A867-FB36CB4B7780}" srcOrd="0" destOrd="0" presId="urn:microsoft.com/office/officeart/2005/8/layout/orgChart1"/>
    <dgm:cxn modelId="{71030847-35D6-4EAC-A99F-96053723E865}" type="presOf" srcId="{B80A1509-C8BB-49D3-8C6D-D845FCF3383E}" destId="{9A8E9C99-5CFF-4C5A-9272-0A7A866F7A60}" srcOrd="1" destOrd="0" presId="urn:microsoft.com/office/officeart/2005/8/layout/orgChart1"/>
    <dgm:cxn modelId="{8BF4A447-0106-4322-8CCE-1ECB8770D767}" type="presOf" srcId="{C0513E3D-0AFF-4E9B-A340-0D3CCF22A517}" destId="{03C50A19-28F0-4FD9-85BD-3F8A87AC31E4}" srcOrd="1" destOrd="0" presId="urn:microsoft.com/office/officeart/2005/8/layout/orgChart1"/>
    <dgm:cxn modelId="{2FE0FF67-2A7E-4EBD-A077-A4BFF77D16F3}" type="presOf" srcId="{9CC7042F-B78A-49F9-9108-57840D1B4F2C}" destId="{0AE3541E-A9DD-4822-85EE-A243B657500F}" srcOrd="0" destOrd="0" presId="urn:microsoft.com/office/officeart/2005/8/layout/orgChart1"/>
    <dgm:cxn modelId="{95A70F48-7A90-4F21-A1D1-DA576E7588C9}" type="presOf" srcId="{42051C61-55C4-42FF-8C66-BCCC0D18C33B}" destId="{6D635CEF-235A-4E8A-963B-017F28ACEC19}" srcOrd="0" destOrd="0" presId="urn:microsoft.com/office/officeart/2005/8/layout/orgChart1"/>
    <dgm:cxn modelId="{EBB3BA48-D3FC-4850-A42E-2075CD0BFB16}" srcId="{93CFC53A-3F24-422E-A2B5-6EB3123746F3}" destId="{C0513E3D-0AFF-4E9B-A340-0D3CCF22A517}" srcOrd="0" destOrd="0" parTransId="{4111DBF8-E3C9-48E0-9F9C-A73D892E8197}" sibTransId="{C612050A-6CEA-42E7-BD50-61D7F9050527}"/>
    <dgm:cxn modelId="{647A6E4A-C69E-4786-8ABC-585BFA53484C}" type="presOf" srcId="{C5A15CFF-B417-440D-A542-165C163479AB}" destId="{18B69175-468E-430B-8577-47F5B403631C}" srcOrd="0" destOrd="0" presId="urn:microsoft.com/office/officeart/2005/8/layout/orgChart1"/>
    <dgm:cxn modelId="{1CE1846C-538A-41C2-BA62-14D9D33E5F9F}" type="presOf" srcId="{F37C84F5-7591-40D7-A1CA-E34E93191C81}" destId="{9F93C617-210B-4AAD-B051-075D64B4C2F1}" srcOrd="0" destOrd="0" presId="urn:microsoft.com/office/officeart/2005/8/layout/orgChart1"/>
    <dgm:cxn modelId="{63CB9B6E-453C-4533-87C2-8C43E2CC7C82}" type="presOf" srcId="{5EDEF4D5-6EFD-4AAE-8459-4062055C6DB6}" destId="{B1B50788-4663-4521-8025-DAA6AA818790}" srcOrd="0" destOrd="0" presId="urn:microsoft.com/office/officeart/2005/8/layout/orgChart1"/>
    <dgm:cxn modelId="{2A78CB4F-F7EB-43D5-BD6F-535587E24934}" type="presOf" srcId="{1DFBD611-6D66-40FF-BFF9-3DAD097E8006}" destId="{58446A8C-9EFD-4B91-9300-92D2B6BD5446}" srcOrd="1" destOrd="0" presId="urn:microsoft.com/office/officeart/2005/8/layout/orgChart1"/>
    <dgm:cxn modelId="{3BFE4070-DA4A-45AA-B281-9A4C96920B4E}" type="presOf" srcId="{B80A1509-C8BB-49D3-8C6D-D845FCF3383E}" destId="{7DBD7CC0-1751-40D3-B416-CAD45DBF14CD}" srcOrd="0" destOrd="0" presId="urn:microsoft.com/office/officeart/2005/8/layout/orgChart1"/>
    <dgm:cxn modelId="{2425A570-7D04-4B9F-8541-0469F295789B}" type="presOf" srcId="{222255B3-04BF-4BE2-A683-38AC4FE8D67A}" destId="{2707152B-FAAC-4997-8D57-398F03977813}" srcOrd="0" destOrd="0" presId="urn:microsoft.com/office/officeart/2005/8/layout/orgChart1"/>
    <dgm:cxn modelId="{CEC79752-7EF5-45B1-8ED9-557384D22400}" srcId="{A8FD7B7F-1C70-4D50-A975-2FD3B2456F2F}" destId="{1DFBD611-6D66-40FF-BFF9-3DAD097E8006}" srcOrd="0" destOrd="0" parTransId="{63FBE05F-3FB1-4AF2-B8B5-B5820CDDB88A}" sibTransId="{B10741CE-24D9-4432-A471-F33B55E40153}"/>
    <dgm:cxn modelId="{65E8A052-5781-45F2-8B07-A6865FD3A2AE}" srcId="{1F82BAC8-C15B-43FD-9471-C8037D6371CD}" destId="{D26B09BA-92CB-4DBF-8527-B14424F67FA3}" srcOrd="2" destOrd="0" parTransId="{5A5D8CD5-25DD-4F51-BBDD-2C5771ECE04B}" sibTransId="{1AE50321-7C11-4259-AE3C-29BAAECAA8D2}"/>
    <dgm:cxn modelId="{65173153-ECF0-49A3-996E-AE73A6612951}" type="presOf" srcId="{5B319770-9AD6-4824-80BF-7FC2BE5F6ED7}" destId="{EE5C5532-C84B-442D-81D0-4BF25FDB732F}" srcOrd="0" destOrd="0" presId="urn:microsoft.com/office/officeart/2005/8/layout/orgChart1"/>
    <dgm:cxn modelId="{8D404E53-2EE3-45CC-99F7-B8731DA5F553}" type="presOf" srcId="{1BB37EAF-9137-49C6-BA86-F78CEE464344}" destId="{967EEA43-FFB9-4994-81E4-7F7AB30B23F9}" srcOrd="0" destOrd="0" presId="urn:microsoft.com/office/officeart/2005/8/layout/orgChart1"/>
    <dgm:cxn modelId="{C48F5573-C5B6-48BF-9416-14E65F334149}" type="presOf" srcId="{6AE79DAE-4E8B-412D-B9D6-6B28B6876297}" destId="{ABDE8497-10DB-4FAB-B551-87E42EC396F2}" srcOrd="0" destOrd="0" presId="urn:microsoft.com/office/officeart/2005/8/layout/orgChart1"/>
    <dgm:cxn modelId="{6F4D6556-D91A-414F-8FF0-5891EC6F56C0}" srcId="{1F82BAC8-C15B-43FD-9471-C8037D6371CD}" destId="{EDCEC7FE-8EDB-4B8F-9534-8428152B3322}" srcOrd="0" destOrd="0" parTransId="{CBE23AC1-A39A-4F5E-8949-15CE3B6408C2}" sibTransId="{C12A0003-1B9E-4F32-80C9-E6337F0A2459}"/>
    <dgm:cxn modelId="{204C6A56-A780-4E62-9EA9-D8C2553EB74B}" type="presOf" srcId="{42051C61-55C4-42FF-8C66-BCCC0D18C33B}" destId="{ED2F2CB9-394C-4391-AF6D-A352263FE139}" srcOrd="1" destOrd="0" presId="urn:microsoft.com/office/officeart/2005/8/layout/orgChart1"/>
    <dgm:cxn modelId="{634A0657-5D77-4F5B-B0CD-62ABAAD74C0E}" type="presOf" srcId="{F4F4FD69-328F-4097-B5F8-58CAB5350B3F}" destId="{DC60E787-BE49-4B3C-BF26-296CD50BFAD0}" srcOrd="0" destOrd="0" presId="urn:microsoft.com/office/officeart/2005/8/layout/orgChart1"/>
    <dgm:cxn modelId="{0C8E3058-F20F-4159-BE94-53541B55225D}" type="presOf" srcId="{FBA4E688-898D-4D31-B2CD-D054D482F307}" destId="{1CC6119C-6C69-4BCD-A192-FAD694EA2D2C}" srcOrd="0" destOrd="0" presId="urn:microsoft.com/office/officeart/2005/8/layout/orgChart1"/>
    <dgm:cxn modelId="{664D7559-F7DE-4A6D-BA1D-10580CAE56E9}" srcId="{1DFBD611-6D66-40FF-BFF9-3DAD097E8006}" destId="{B80A1509-C8BB-49D3-8C6D-D845FCF3383E}" srcOrd="1" destOrd="0" parTransId="{C681C705-32F7-48EC-BC80-D27C30CF7BBE}" sibTransId="{AE13CF48-859B-48C5-9585-CD3B87990116}"/>
    <dgm:cxn modelId="{6E47295A-3FC2-4F2E-BD29-9D0D87465A61}" type="presOf" srcId="{C72505FE-E5C1-4659-935E-5FB92DA890A1}" destId="{4FF1136E-B960-436E-8E3E-9A6C89397821}" srcOrd="0" destOrd="0" presId="urn:microsoft.com/office/officeart/2005/8/layout/orgChart1"/>
    <dgm:cxn modelId="{F8423F5A-D4F1-45BA-AA83-06B00B0AD92F}" srcId="{A8FD7B7F-1C70-4D50-A975-2FD3B2456F2F}" destId="{4805FE13-2546-46CE-A8F7-46A26B61F86C}" srcOrd="1" destOrd="0" parTransId="{EB31F6B5-2433-4DB4-8812-FA8C80E74C22}" sibTransId="{A03DF358-C2A1-478C-9E2D-5208DE4B5CAA}"/>
    <dgm:cxn modelId="{3BAA6D5A-5B9D-4CD6-B0C0-4383CEEA154D}" type="presOf" srcId="{5EDEF4D5-6EFD-4AAE-8459-4062055C6DB6}" destId="{B7EFC53B-BF6D-45FB-8F90-6432AEADE93E}" srcOrd="1" destOrd="0" presId="urn:microsoft.com/office/officeart/2005/8/layout/orgChart1"/>
    <dgm:cxn modelId="{0989207C-E8EE-4303-9F80-D6F12597310B}" type="presOf" srcId="{B012B0D5-830D-4175-8228-0D182C27C416}" destId="{4109DCEF-6A8B-4C54-9C94-6A95B93D3835}" srcOrd="1" destOrd="0" presId="urn:microsoft.com/office/officeart/2005/8/layout/orgChart1"/>
    <dgm:cxn modelId="{AEA4687E-C9E5-4AD9-8FA9-099866040957}" srcId="{885E61ED-7C79-45FE-B38B-A3076BFF94AD}" destId="{EFE0DA68-D778-4F29-8CBE-CC75B6AF58B1}" srcOrd="1" destOrd="0" parTransId="{C5A15CFF-B417-440D-A542-165C163479AB}" sibTransId="{4FF26F79-4796-4EE2-A79E-3989D12C71F7}"/>
    <dgm:cxn modelId="{1A440E7F-BE73-4351-B661-660FD49AA124}" type="presOf" srcId="{C681C705-32F7-48EC-BC80-D27C30CF7BBE}" destId="{A211372D-4ED5-4D6E-A836-F28CA751A018}" srcOrd="0" destOrd="0" presId="urn:microsoft.com/office/officeart/2005/8/layout/orgChart1"/>
    <dgm:cxn modelId="{5468F382-2AB3-46D3-B75F-18026C6F19E6}" type="presOf" srcId="{5CAE3F2B-970C-4F26-91EB-A464CDC9D1F3}" destId="{F510D6D8-24B3-4FAA-A057-D65C8BD7577C}" srcOrd="0" destOrd="0" presId="urn:microsoft.com/office/officeart/2005/8/layout/orgChart1"/>
    <dgm:cxn modelId="{DA4AC583-560A-43A0-B05D-EE93901D9D24}" srcId="{3488B5BB-04E8-4950-A9A0-4635299BCFCC}" destId="{2BC4131A-542E-4D47-96E1-33522A02BB9E}" srcOrd="0" destOrd="0" parTransId="{03F18747-99FE-4D92-BEF3-E01F79A3A7CB}" sibTransId="{0AD576C5-937C-41C8-B7A5-85A756D2A18C}"/>
    <dgm:cxn modelId="{65338F84-589D-4A5E-BB40-411699C11DCD}" type="presOf" srcId="{CBE5B863-D241-40FD-981D-1E103715324B}" destId="{1EC4A505-CD2E-4C26-BD30-8E1EFD0C0754}" srcOrd="0" destOrd="0" presId="urn:microsoft.com/office/officeart/2005/8/layout/orgChart1"/>
    <dgm:cxn modelId="{34A79387-2AAE-4C90-98D3-90B3D0F26302}" type="presOf" srcId="{5EDC3A64-EDDE-4595-9131-D28F5092119E}" destId="{865B2575-2C25-454C-A45D-ECA0DE182813}" srcOrd="1" destOrd="0" presId="urn:microsoft.com/office/officeart/2005/8/layout/orgChart1"/>
    <dgm:cxn modelId="{839D0888-EA8A-4571-AACC-453D89029CD2}" type="presOf" srcId="{EFE0DA68-D778-4F29-8CBE-CC75B6AF58B1}" destId="{02CD8EA8-5D89-4A3A-9A67-B089AF9A18EE}" srcOrd="0" destOrd="0" presId="urn:microsoft.com/office/officeart/2005/8/layout/orgChart1"/>
    <dgm:cxn modelId="{D7B48C89-C374-4317-9C96-325DF0103FA2}" srcId="{2BC4131A-542E-4D47-96E1-33522A02BB9E}" destId="{5EDC3A64-EDDE-4595-9131-D28F5092119E}" srcOrd="0" destOrd="0" parTransId="{88000DAF-1865-49C3-93CF-BA416A3FA5C9}" sibTransId="{D38E45AE-0F55-4A7B-8894-7D3A0D521314}"/>
    <dgm:cxn modelId="{DBA6DC8A-88B8-41F1-B8FA-0AF7234A892B}" type="presOf" srcId="{A9A22004-45C4-4AC2-B11B-FC1111EFF370}" destId="{9B3E15BB-6415-450A-8C29-F770A942D338}" srcOrd="0" destOrd="0" presId="urn:microsoft.com/office/officeart/2005/8/layout/orgChart1"/>
    <dgm:cxn modelId="{2ED5F58C-A489-4A22-8300-5AEEDCF05C06}" type="presOf" srcId="{9B3ED6BF-F1A0-468C-8093-1ACF21496744}" destId="{1ACB1540-D3CD-40A1-AC31-8900A68B2975}" srcOrd="0" destOrd="0" presId="urn:microsoft.com/office/officeart/2005/8/layout/orgChart1"/>
    <dgm:cxn modelId="{7BFEE48E-C615-410F-8956-6168BBD7B2A9}" srcId="{1DFBD611-6D66-40FF-BFF9-3DAD097E8006}" destId="{C571E555-ED64-4E29-8F55-27F614293975}" srcOrd="2" destOrd="0" parTransId="{BFADDDDD-F42E-467D-B421-C27015AD461E}" sibTransId="{CD8C68EB-5CCD-433E-A713-879DD0536E0C}"/>
    <dgm:cxn modelId="{F4A2078F-F000-493A-9863-4E7D19ED7859}" srcId="{885E61ED-7C79-45FE-B38B-A3076BFF94AD}" destId="{42051C61-55C4-42FF-8C66-BCCC0D18C33B}" srcOrd="0" destOrd="0" parTransId="{1BB37EAF-9137-49C6-BA86-F78CEE464344}" sibTransId="{3AB637CF-F7FC-467D-B1DD-7FCCC4026857}"/>
    <dgm:cxn modelId="{CA35088F-EBEB-4655-9FC3-0CAC9AAB32A9}" type="presOf" srcId="{CBE23AC1-A39A-4F5E-8949-15CE3B6408C2}" destId="{5612CAF7-E4E0-4E58-96F1-D26C8E8B160A}" srcOrd="0" destOrd="0" presId="urn:microsoft.com/office/officeart/2005/8/layout/orgChart1"/>
    <dgm:cxn modelId="{59D66691-160B-48CF-B315-9B2D7084B7E8}" type="presOf" srcId="{EFE0DA68-D778-4F29-8CBE-CC75B6AF58B1}" destId="{C9A2B304-EFE2-45A5-9E79-61AD7686B234}" srcOrd="1" destOrd="0" presId="urn:microsoft.com/office/officeart/2005/8/layout/orgChart1"/>
    <dgm:cxn modelId="{B89F3D94-C256-4788-92B8-8BF7FF32E306}" type="presOf" srcId="{EDCEC7FE-8EDB-4B8F-9534-8428152B3322}" destId="{696EBE2B-37A1-4832-B17A-D89078CE0144}" srcOrd="0" destOrd="0" presId="urn:microsoft.com/office/officeart/2005/8/layout/orgChart1"/>
    <dgm:cxn modelId="{4908AE96-D5D6-49D0-B756-DDBC36888AB0}" type="presOf" srcId="{4D0412FC-BCC7-48CB-9FFA-0907310B538F}" destId="{F7E217EE-A107-4E25-B553-84AD846940B8}" srcOrd="0" destOrd="0" presId="urn:microsoft.com/office/officeart/2005/8/layout/orgChart1"/>
    <dgm:cxn modelId="{18457097-D1C8-4FE2-97D9-DEA46B321F42}" type="presOf" srcId="{D896A90F-7F38-4FD9-B9E3-2276790FE5EB}" destId="{6BC956F0-3EDD-42FC-9514-D665167537DF}" srcOrd="1" destOrd="0" presId="urn:microsoft.com/office/officeart/2005/8/layout/orgChart1"/>
    <dgm:cxn modelId="{D77EF698-D09F-4153-9D03-F013BC1192E6}" srcId="{CBE5B863-D241-40FD-981D-1E103715324B}" destId="{35A0179A-A8C6-4EC5-BB4D-2A22293A8EE4}" srcOrd="0" destOrd="0" parTransId="{24FB26AA-E3B2-4D10-AA63-B1D1F1AD6491}" sibTransId="{A70297AC-45AF-4422-B6B2-1134DFC55D1A}"/>
    <dgm:cxn modelId="{E5DCE99B-42A7-4C47-B00E-50444145B599}" srcId="{35A0179A-A8C6-4EC5-BB4D-2A22293A8EE4}" destId="{B0CA8737-D516-4FEE-BCFA-D2ADABF1724F}" srcOrd="1" destOrd="0" parTransId="{C33FB0C8-B6DE-4EDE-953B-0718C1431554}" sibTransId="{5A0043B9-449A-47A5-B20B-9B9EA3F8E6A4}"/>
    <dgm:cxn modelId="{D5851D9C-6DB7-49C1-94E6-F38A5DE3757D}" type="presOf" srcId="{CBE5B863-D241-40FD-981D-1E103715324B}" destId="{75165037-5FE4-4FAF-BAEC-81B2D61E2F49}" srcOrd="1" destOrd="0" presId="urn:microsoft.com/office/officeart/2005/8/layout/orgChart1"/>
    <dgm:cxn modelId="{F18E129D-B10A-4AB9-A17D-B1A043462CEF}" type="presOf" srcId="{95246F01-FE40-46C9-8B56-A4893D6A0F8B}" destId="{810D9D84-345E-4A7E-AA2B-AA2FCEB1B802}" srcOrd="0" destOrd="0" presId="urn:microsoft.com/office/officeart/2005/8/layout/orgChart1"/>
    <dgm:cxn modelId="{1806A1A2-48AB-4B8B-92C1-C6B49922011C}" type="presOf" srcId="{01893B5B-9EC1-4CD1-879F-E6272B3ECF57}" destId="{BA52C1FE-C7F5-4FF3-8F7C-237C464BA798}" srcOrd="1" destOrd="0" presId="urn:microsoft.com/office/officeart/2005/8/layout/orgChart1"/>
    <dgm:cxn modelId="{AFE2A0A3-BA32-4CC5-B6C3-AE2643421907}" type="presOf" srcId="{88000DAF-1865-49C3-93CF-BA416A3FA5C9}" destId="{E3FF6771-8FB6-43B9-880B-24482EBA1B42}" srcOrd="0" destOrd="0" presId="urn:microsoft.com/office/officeart/2005/8/layout/orgChart1"/>
    <dgm:cxn modelId="{150BABA3-F278-4225-A056-E1BE247332A6}" type="presOf" srcId="{93CFC53A-3F24-422E-A2B5-6EB3123746F3}" destId="{B9CA6B59-7955-4D97-B072-581C3DBC314C}" srcOrd="0" destOrd="0" presId="urn:microsoft.com/office/officeart/2005/8/layout/orgChart1"/>
    <dgm:cxn modelId="{550BE5A4-0EFD-4D66-9B93-E4E9B5F0CF75}" type="presOf" srcId="{5A5D8CD5-25DD-4F51-BBDD-2C5771ECE04B}" destId="{60F99D1C-591F-4089-A54D-D3F650FB3916}" srcOrd="0" destOrd="0" presId="urn:microsoft.com/office/officeart/2005/8/layout/orgChart1"/>
    <dgm:cxn modelId="{7B091CA8-21B9-4C40-ADF0-F83F021A283D}" type="presOf" srcId="{30C04F4A-DBA4-41D8-A902-CA67F2495ED5}" destId="{042435FE-8E1D-4AF1-94B1-A103EAC94FFA}" srcOrd="0" destOrd="0" presId="urn:microsoft.com/office/officeart/2005/8/layout/orgChart1"/>
    <dgm:cxn modelId="{5C6890AA-9494-4092-A2E1-6B1A19C9A2B0}" srcId="{C0513E3D-0AFF-4E9B-A340-0D3CCF22A517}" destId="{885E61ED-7C79-45FE-B38B-A3076BFF94AD}" srcOrd="0" destOrd="0" parTransId="{601EACA6-6D9A-4EFB-A2EA-279F30A07D21}" sibTransId="{34F9383F-DC62-4D94-BDBA-186E0282F7D1}"/>
    <dgm:cxn modelId="{155008AF-D5DC-425B-8040-A2D6592DF6CC}" srcId="{2BC4131A-542E-4D47-96E1-33522A02BB9E}" destId="{FBA4E688-898D-4D31-B2CD-D054D482F307}" srcOrd="2" destOrd="0" parTransId="{23824C18-8F65-4BD1-B548-782E95E0B7FF}" sibTransId="{77B19354-A5AF-4DB7-97DD-646D6FDF738D}"/>
    <dgm:cxn modelId="{00015BAF-6CC8-4F14-B500-FD60FB2FDC5B}" type="presOf" srcId="{B012B0D5-830D-4175-8228-0D182C27C416}" destId="{04DE00DF-A8C5-4DC4-9830-BA93F3B74936}" srcOrd="0" destOrd="0" presId="urn:microsoft.com/office/officeart/2005/8/layout/orgChart1"/>
    <dgm:cxn modelId="{D56DE6B2-689D-476D-AF53-413962C2DFC6}" type="presOf" srcId="{89810081-FB56-4973-8E26-5FEB700255E0}" destId="{E1C3578D-25CA-4AF9-B6B7-637F73690007}" srcOrd="0" destOrd="0" presId="urn:microsoft.com/office/officeart/2005/8/layout/orgChart1"/>
    <dgm:cxn modelId="{0A8E9CBB-9CC5-4FDA-88E1-39C8C0760215}" srcId="{F4F4FD69-328F-4097-B5F8-58CAB5350B3F}" destId="{C72505FE-E5C1-4659-935E-5FB92DA890A1}" srcOrd="1" destOrd="0" parTransId="{95246F01-FE40-46C9-8B56-A4893D6A0F8B}" sibTransId="{AC0F7AD3-B776-43A8-A65D-ED57E7AD69BB}"/>
    <dgm:cxn modelId="{E3BA6FBC-6F9D-48B8-9488-E6095209B6D0}" srcId="{1DFBD611-6D66-40FF-BFF9-3DAD097E8006}" destId="{9CC7042F-B78A-49F9-9108-57840D1B4F2C}" srcOrd="3" destOrd="0" parTransId="{5CAE3F2B-970C-4F26-91EB-A464CDC9D1F3}" sibTransId="{272AD369-ECF6-4AEC-9D40-ECCD08CE6BDA}"/>
    <dgm:cxn modelId="{98B897BC-C240-45C3-B78A-9E8C7E7D5202}" type="presOf" srcId="{F4F4FD69-328F-4097-B5F8-58CAB5350B3F}" destId="{9931B89F-67C4-4E70-BD8A-F28CFA164A1E}" srcOrd="1" destOrd="0" presId="urn:microsoft.com/office/officeart/2005/8/layout/orgChart1"/>
    <dgm:cxn modelId="{BE6758BD-B8C0-42D9-B371-E7BE26CE7D8E}" type="presOf" srcId="{4805FE13-2546-46CE-A8F7-46A26B61F86C}" destId="{B37D9C17-4613-4389-A298-6413BC56CD21}" srcOrd="1" destOrd="0" presId="urn:microsoft.com/office/officeart/2005/8/layout/orgChart1"/>
    <dgm:cxn modelId="{E673B8BE-55AC-469D-8A40-C3F8B5EFACA1}" type="presOf" srcId="{03F18747-99FE-4D92-BEF3-E01F79A3A7CB}" destId="{F0376AD5-1A2F-4DFC-9B71-9298FB68AF37}" srcOrd="0" destOrd="0" presId="urn:microsoft.com/office/officeart/2005/8/layout/orgChart1"/>
    <dgm:cxn modelId="{E23E15C2-0F27-40C9-B921-A6A2E4E60D3B}" type="presOf" srcId="{3488B5BB-04E8-4950-A9A0-4635299BCFCC}" destId="{B95B987F-D99B-4ED0-A68D-F06B674853C6}" srcOrd="1" destOrd="0" presId="urn:microsoft.com/office/officeart/2005/8/layout/orgChart1"/>
    <dgm:cxn modelId="{D084F8C4-B386-4745-8932-5403122ADC1C}" type="presOf" srcId="{B778CEA5-4BB5-48E5-B4BC-274140311BB5}" destId="{F823F432-D95E-43D6-AEE5-367F17E0AB79}" srcOrd="0" destOrd="0" presId="urn:microsoft.com/office/officeart/2005/8/layout/orgChart1"/>
    <dgm:cxn modelId="{267382C6-F147-4AFF-AF5D-478D33B1DB1B}" type="presOf" srcId="{D26B09BA-92CB-4DBF-8527-B14424F67FA3}" destId="{D7B95CB2-0395-413C-BAF8-9E001A4C22AA}" srcOrd="0" destOrd="0" presId="urn:microsoft.com/office/officeart/2005/8/layout/orgChart1"/>
    <dgm:cxn modelId="{AD7819C7-03DF-4D05-97DA-A4CFD4C9336D}" type="presOf" srcId="{2AFB2A7B-7462-4D49-8628-4C39DB9FAB9C}" destId="{AA558708-C1AA-45F1-A956-355ABAE03AFB}" srcOrd="1" destOrd="0" presId="urn:microsoft.com/office/officeart/2005/8/layout/orgChart1"/>
    <dgm:cxn modelId="{EABE70CB-12AE-47C7-8A98-6E8A0DCB860D}" type="presOf" srcId="{B0CA8737-D516-4FEE-BCFA-D2ADABF1724F}" destId="{FAB492B2-9FAB-40D5-9E09-708EBBF2513A}" srcOrd="1" destOrd="0" presId="urn:microsoft.com/office/officeart/2005/8/layout/orgChart1"/>
    <dgm:cxn modelId="{825E4DCC-C97D-49E7-85A1-693429C4691F}" type="presOf" srcId="{DD00ED06-51B7-42D5-AB43-573C2AF2632C}" destId="{A2590176-8815-446A-9F60-772849F738E2}" srcOrd="0" destOrd="0" presId="urn:microsoft.com/office/officeart/2005/8/layout/orgChart1"/>
    <dgm:cxn modelId="{F7FCFFCE-C370-4245-B391-C84DFEDB84F1}" type="presOf" srcId="{11601F39-E44B-4EC2-B8EF-5F3CCDD2F448}" destId="{9B321A54-1761-45B5-9D10-822C05DE240C}" srcOrd="1" destOrd="0" presId="urn:microsoft.com/office/officeart/2005/8/layout/orgChart1"/>
    <dgm:cxn modelId="{24802ED1-FDB0-4586-9F4E-788532A619E5}" type="presOf" srcId="{C571E555-ED64-4E29-8F55-27F614293975}" destId="{16B436AA-C930-48D1-BC25-D7E3A8B0D3DC}" srcOrd="0" destOrd="0" presId="urn:microsoft.com/office/officeart/2005/8/layout/orgChart1"/>
    <dgm:cxn modelId="{C5509DD2-F1BB-48D1-A847-14176FFC0840}" type="presOf" srcId="{B0CA8737-D516-4FEE-BCFA-D2ADABF1724F}" destId="{44A2538B-73C1-43B8-A686-A3DF88A90720}" srcOrd="0" destOrd="0" presId="urn:microsoft.com/office/officeart/2005/8/layout/orgChart1"/>
    <dgm:cxn modelId="{7B2A14D4-3B00-4F8A-B683-1AC86DE25BE9}" type="presOf" srcId="{A8FD7B7F-1C70-4D50-A975-2FD3B2456F2F}" destId="{093C13C1-91EF-42E0-818A-6A3DC9540777}" srcOrd="1" destOrd="0" presId="urn:microsoft.com/office/officeart/2005/8/layout/orgChart1"/>
    <dgm:cxn modelId="{A4C821D5-C70D-441D-B789-2B90F159C03D}" srcId="{35A0179A-A8C6-4EC5-BB4D-2A22293A8EE4}" destId="{6325BB99-8621-4B89-960F-96543F9B5E63}" srcOrd="0" destOrd="0" parTransId="{F37C84F5-7591-40D7-A1CA-E34E93191C81}" sibTransId="{1F1DE8F3-2DDA-44DF-9F30-AD0283DC4D46}"/>
    <dgm:cxn modelId="{499C66D6-1974-495C-BE1E-D4A772C3E2A3}" type="presOf" srcId="{33A7C7B5-224D-43F7-B3A3-9D0A84C16A5A}" destId="{C32658A7-B8D8-400D-9328-FEDA0A83CBB8}" srcOrd="0" destOrd="0" presId="urn:microsoft.com/office/officeart/2005/8/layout/orgChart1"/>
    <dgm:cxn modelId="{445080D8-F1E6-4099-928F-9A611460ACB4}" type="presOf" srcId="{2BC4131A-542E-4D47-96E1-33522A02BB9E}" destId="{24DB7454-8873-4E29-B89B-4529B891964B}" srcOrd="0" destOrd="0" presId="urn:microsoft.com/office/officeart/2005/8/layout/orgChart1"/>
    <dgm:cxn modelId="{26391CD9-6727-4C56-9004-6019D2EAF839}" type="presOf" srcId="{222255B3-04BF-4BE2-A683-38AC4FE8D67A}" destId="{3EBC7CD1-5AF3-453E-9AFA-45786907531A}" srcOrd="1" destOrd="0" presId="urn:microsoft.com/office/officeart/2005/8/layout/orgChart1"/>
    <dgm:cxn modelId="{A8637FDD-A246-407E-9089-B74138DCF414}" type="presOf" srcId="{75D6134D-5782-4464-B89E-AAA100E9B251}" destId="{A38114B5-66D5-45DF-A256-1DE18DEB8449}" srcOrd="1" destOrd="0" presId="urn:microsoft.com/office/officeart/2005/8/layout/orgChart1"/>
    <dgm:cxn modelId="{C1C5ABE4-2626-40A4-B924-BEFEA34A94E5}" type="presOf" srcId="{1F82BAC8-C15B-43FD-9471-C8037D6371CD}" destId="{E8200FCE-0322-4057-8523-1C8E56F5511F}" srcOrd="1" destOrd="0" presId="urn:microsoft.com/office/officeart/2005/8/layout/orgChart1"/>
    <dgm:cxn modelId="{332B93E6-E76F-4C75-A5C1-2F0631C949CA}" srcId="{F4F4FD69-328F-4097-B5F8-58CAB5350B3F}" destId="{27F59AE6-A23A-4C7B-8750-49CAC9EEDAE1}" srcOrd="0" destOrd="0" parTransId="{30C04F4A-DBA4-41D8-A902-CA67F2495ED5}" sibTransId="{CCD839E3-BCF9-45BB-9EB1-FB7E2E8BF500}"/>
    <dgm:cxn modelId="{E557A9E7-8A84-4BD4-945C-D43410928701}" type="presOf" srcId="{601EACA6-6D9A-4EFB-A2EA-279F30A07D21}" destId="{E97276E6-1BAE-492B-A16D-21B2C055FE1D}" srcOrd="0" destOrd="0" presId="urn:microsoft.com/office/officeart/2005/8/layout/orgChart1"/>
    <dgm:cxn modelId="{BC3D8DEB-CBBE-446B-930B-291ED0FDA231}" srcId="{1F82BAC8-C15B-43FD-9471-C8037D6371CD}" destId="{CBE5B863-D241-40FD-981D-1E103715324B}" srcOrd="3" destOrd="0" parTransId="{CC527166-2883-4894-96A9-C46EB8200101}" sibTransId="{4628910C-CA2A-45B6-A030-924A86519909}"/>
    <dgm:cxn modelId="{9CEE37ED-235E-4957-A8BB-B6C2C08C29A8}" type="presOf" srcId="{C33FB0C8-B6DE-4EDE-953B-0718C1431554}" destId="{C4AFBBAE-3B11-4B91-9263-BF4CFAEDC052}" srcOrd="0" destOrd="0" presId="urn:microsoft.com/office/officeart/2005/8/layout/orgChart1"/>
    <dgm:cxn modelId="{4CB4A2EF-B05E-4BB6-AF14-2A7A4F498C63}" type="presOf" srcId="{6325BB99-8621-4B89-960F-96543F9B5E63}" destId="{EFC8239F-7FF5-4811-81AF-BA32D98ED76D}" srcOrd="1" destOrd="0" presId="urn:microsoft.com/office/officeart/2005/8/layout/orgChart1"/>
    <dgm:cxn modelId="{622ABAEF-D3C6-43F3-8785-4DF6E2522435}" type="presOf" srcId="{C0513E3D-0AFF-4E9B-A340-0D3CCF22A517}" destId="{4DAF3317-C1A6-48DB-92A6-AB3A366ABB9E}" srcOrd="0" destOrd="0" presId="urn:microsoft.com/office/officeart/2005/8/layout/orgChart1"/>
    <dgm:cxn modelId="{A8F976F1-2CF8-40A3-9F98-C59C117152FD}" type="presOf" srcId="{FBA4E688-898D-4D31-B2CD-D054D482F307}" destId="{5DF37FEC-3518-4429-8257-97A205DDB4D4}" srcOrd="1" destOrd="0" presId="urn:microsoft.com/office/officeart/2005/8/layout/orgChart1"/>
    <dgm:cxn modelId="{BEA71EF2-115B-45EA-A382-1EDDD54CAA07}" type="presOf" srcId="{885E61ED-7C79-45FE-B38B-A3076BFF94AD}" destId="{4A484E8C-A146-4605-8A21-6D3B639C51BE}" srcOrd="1" destOrd="0" presId="urn:microsoft.com/office/officeart/2005/8/layout/orgChart1"/>
    <dgm:cxn modelId="{EBF974F2-97FA-4010-B100-D4E89DF3FF4E}" type="presOf" srcId="{BFADDDDD-F42E-467D-B421-C27015AD461E}" destId="{B085DB85-C05B-4906-8A67-D70E86A813B2}" srcOrd="0" destOrd="0" presId="urn:microsoft.com/office/officeart/2005/8/layout/orgChart1"/>
    <dgm:cxn modelId="{75E6FAF4-A08F-4B60-A7D0-BA03FEF7A608}" type="presOf" srcId="{11601F39-E44B-4EC2-B8EF-5F3CCDD2F448}" destId="{6ED323E6-13EE-48A6-AE73-67FE01C594F3}" srcOrd="0" destOrd="0" presId="urn:microsoft.com/office/officeart/2005/8/layout/orgChart1"/>
    <dgm:cxn modelId="{9116ADF5-045C-4C18-80C0-4B18F30FF857}" type="presOf" srcId="{2AFB2A7B-7462-4D49-8628-4C39DB9FAB9C}" destId="{9F678D83-24E4-4FE8-849C-D0FCE20FE316}" srcOrd="0" destOrd="0" presId="urn:microsoft.com/office/officeart/2005/8/layout/orgChart1"/>
    <dgm:cxn modelId="{CB79BFF5-739E-40B8-BA8D-616CDDB0DF36}" type="presOf" srcId="{C72505FE-E5C1-4659-935E-5FB92DA890A1}" destId="{570F5B3F-8509-4BFE-86C8-3EB698AFA5DF}" srcOrd="1" destOrd="0" presId="urn:microsoft.com/office/officeart/2005/8/layout/orgChart1"/>
    <dgm:cxn modelId="{69ADFFF5-389F-4CA1-A448-8CAD205F6F14}" srcId="{F4F4FD69-328F-4097-B5F8-58CAB5350B3F}" destId="{222255B3-04BF-4BE2-A683-38AC4FE8D67A}" srcOrd="2" destOrd="0" parTransId="{ED94CA89-0976-4DF4-AA9B-E1928602D975}" sibTransId="{49DE1EF2-C7F8-48F1-98ED-B5069E19A8CA}"/>
    <dgm:cxn modelId="{277137F6-2C30-465E-89ED-29D0E1840EC2}" type="presOf" srcId="{DCFDCD9E-87A1-4AC4-8276-9E69EFB9E31D}" destId="{4A716472-99BD-47E6-BB23-206ADC648337}" srcOrd="0" destOrd="0" presId="urn:microsoft.com/office/officeart/2005/8/layout/orgChart1"/>
    <dgm:cxn modelId="{73FC21F8-A991-4990-AD20-9CF587FBC299}" type="presOf" srcId="{5EDC3A64-EDDE-4595-9131-D28F5092119E}" destId="{1B578580-D3B8-438C-9893-4D67122C7AB3}" srcOrd="0" destOrd="0" presId="urn:microsoft.com/office/officeart/2005/8/layout/orgChart1"/>
    <dgm:cxn modelId="{EE8A00FC-7E8F-44F6-A860-BBC28AB8175C}" srcId="{42051C61-55C4-42FF-8C66-BCCC0D18C33B}" destId="{75D6134D-5782-4464-B89E-AAA100E9B251}" srcOrd="0" destOrd="0" parTransId="{DCFDCD9E-87A1-4AC4-8276-9E69EFB9E31D}" sibTransId="{1F926531-2269-4187-B48E-09D3C32003EF}"/>
    <dgm:cxn modelId="{FF1A62FD-346E-4B44-AF5B-D539F7CF816A}" srcId="{42051C61-55C4-42FF-8C66-BCCC0D18C33B}" destId="{01893B5B-9EC1-4CD1-879F-E6272B3ECF57}" srcOrd="1" destOrd="0" parTransId="{B778CEA5-4BB5-48E5-B4BC-274140311BB5}" sibTransId="{FD1BDD0F-63E0-49C0-89F5-5C3479379F26}"/>
    <dgm:cxn modelId="{2EB62DFE-B0F4-4599-8785-C67F1199E168}" srcId="{885E61ED-7C79-45FE-B38B-A3076BFF94AD}" destId="{5EDEF4D5-6EFD-4AAE-8459-4062055C6DB6}" srcOrd="2" destOrd="0" parTransId="{A9970A3F-5D25-48E3-9484-A45C29AF33E8}" sibTransId="{6AB263C1-395B-4A7E-9BE9-CC8D1AE0F22D}"/>
    <dgm:cxn modelId="{6B235D38-07AB-4D2B-9FFD-A0E99C040269}" type="presParOf" srcId="{B9CA6B59-7955-4D97-B072-581C3DBC314C}" destId="{C47FF62C-C716-4D6E-80B4-89519B38B6A6}" srcOrd="0" destOrd="0" presId="urn:microsoft.com/office/officeart/2005/8/layout/orgChart1"/>
    <dgm:cxn modelId="{1A015347-F2CF-4EF6-B5CE-20F20DD703ED}" type="presParOf" srcId="{C47FF62C-C716-4D6E-80B4-89519B38B6A6}" destId="{C3FDA505-DB4F-4545-B307-9869F91D118B}" srcOrd="0" destOrd="0" presId="urn:microsoft.com/office/officeart/2005/8/layout/orgChart1"/>
    <dgm:cxn modelId="{33A25DD5-0F31-4161-82EA-1C186313B578}" type="presParOf" srcId="{C3FDA505-DB4F-4545-B307-9869F91D118B}" destId="{4DAF3317-C1A6-48DB-92A6-AB3A366ABB9E}" srcOrd="0" destOrd="0" presId="urn:microsoft.com/office/officeart/2005/8/layout/orgChart1"/>
    <dgm:cxn modelId="{E8D53A82-41CD-4D75-A52B-16E29C4072F8}" type="presParOf" srcId="{C3FDA505-DB4F-4545-B307-9869F91D118B}" destId="{03C50A19-28F0-4FD9-85BD-3F8A87AC31E4}" srcOrd="1" destOrd="0" presId="urn:microsoft.com/office/officeart/2005/8/layout/orgChart1"/>
    <dgm:cxn modelId="{3F89B62C-ECF0-4AFC-BADC-0AC8992AB430}" type="presParOf" srcId="{C47FF62C-C716-4D6E-80B4-89519B38B6A6}" destId="{B4567334-6BC1-4102-AD18-780BF4370AF7}" srcOrd="1" destOrd="0" presId="urn:microsoft.com/office/officeart/2005/8/layout/orgChart1"/>
    <dgm:cxn modelId="{47579ECA-4E83-4358-8DFC-411D422E6A21}" type="presParOf" srcId="{B4567334-6BC1-4102-AD18-780BF4370AF7}" destId="{E97276E6-1BAE-492B-A16D-21B2C055FE1D}" srcOrd="0" destOrd="0" presId="urn:microsoft.com/office/officeart/2005/8/layout/orgChart1"/>
    <dgm:cxn modelId="{AE828463-254C-4C1D-8331-E1DFC030725B}" type="presParOf" srcId="{B4567334-6BC1-4102-AD18-780BF4370AF7}" destId="{BB5BC1F6-3CD3-449F-B98F-1F4072A172DB}" srcOrd="1" destOrd="0" presId="urn:microsoft.com/office/officeart/2005/8/layout/orgChart1"/>
    <dgm:cxn modelId="{B36BF97C-0209-47A6-914F-27A8A5A072B0}" type="presParOf" srcId="{BB5BC1F6-3CD3-449F-B98F-1F4072A172DB}" destId="{9EA9A944-6894-4FBF-920D-7417658CE39B}" srcOrd="0" destOrd="0" presId="urn:microsoft.com/office/officeart/2005/8/layout/orgChart1"/>
    <dgm:cxn modelId="{5EA5622C-4186-4138-8907-5C5B09CD9C1B}" type="presParOf" srcId="{9EA9A944-6894-4FBF-920D-7417658CE39B}" destId="{89CF51CB-B2A1-4023-A2F4-C621164E99FB}" srcOrd="0" destOrd="0" presId="urn:microsoft.com/office/officeart/2005/8/layout/orgChart1"/>
    <dgm:cxn modelId="{A63DC10E-4418-40DA-BD13-96FF7F080497}" type="presParOf" srcId="{9EA9A944-6894-4FBF-920D-7417658CE39B}" destId="{4A484E8C-A146-4605-8A21-6D3B639C51BE}" srcOrd="1" destOrd="0" presId="urn:microsoft.com/office/officeart/2005/8/layout/orgChart1"/>
    <dgm:cxn modelId="{A226A976-C112-46CD-934B-F738624C1552}" type="presParOf" srcId="{BB5BC1F6-3CD3-449F-B98F-1F4072A172DB}" destId="{2567A888-2B7E-4473-B773-3C0A47B4A638}" srcOrd="1" destOrd="0" presId="urn:microsoft.com/office/officeart/2005/8/layout/orgChart1"/>
    <dgm:cxn modelId="{CCFD38B2-A069-42FC-B991-618C3B63E766}" type="presParOf" srcId="{2567A888-2B7E-4473-B773-3C0A47B4A638}" destId="{967EEA43-FFB9-4994-81E4-7F7AB30B23F9}" srcOrd="0" destOrd="0" presId="urn:microsoft.com/office/officeart/2005/8/layout/orgChart1"/>
    <dgm:cxn modelId="{31F89C1A-C586-4B1E-B766-B6F0034EC934}" type="presParOf" srcId="{2567A888-2B7E-4473-B773-3C0A47B4A638}" destId="{39BFD677-E8E4-4696-B73F-72FC127E4EE3}" srcOrd="1" destOrd="0" presId="urn:microsoft.com/office/officeart/2005/8/layout/orgChart1"/>
    <dgm:cxn modelId="{C153639C-6F80-42B1-803D-935942FF6ED3}" type="presParOf" srcId="{39BFD677-E8E4-4696-B73F-72FC127E4EE3}" destId="{64B2DB66-4F38-439A-B586-C80DC1EF86E5}" srcOrd="0" destOrd="0" presId="urn:microsoft.com/office/officeart/2005/8/layout/orgChart1"/>
    <dgm:cxn modelId="{CB1A4062-8E5D-44A3-AA6D-D6A65D6A14CC}" type="presParOf" srcId="{64B2DB66-4F38-439A-B586-C80DC1EF86E5}" destId="{6D635CEF-235A-4E8A-963B-017F28ACEC19}" srcOrd="0" destOrd="0" presId="urn:microsoft.com/office/officeart/2005/8/layout/orgChart1"/>
    <dgm:cxn modelId="{D4F26A55-BC6B-4C5A-9E29-BA6EEEFEDCC8}" type="presParOf" srcId="{64B2DB66-4F38-439A-B586-C80DC1EF86E5}" destId="{ED2F2CB9-394C-4391-AF6D-A352263FE139}" srcOrd="1" destOrd="0" presId="urn:microsoft.com/office/officeart/2005/8/layout/orgChart1"/>
    <dgm:cxn modelId="{1378539A-479D-4268-942D-5F54FA7C0383}" type="presParOf" srcId="{39BFD677-E8E4-4696-B73F-72FC127E4EE3}" destId="{78E4AC89-3BC8-4706-A7AA-8B27DF4335F6}" srcOrd="1" destOrd="0" presId="urn:microsoft.com/office/officeart/2005/8/layout/orgChart1"/>
    <dgm:cxn modelId="{975FF7AC-D7D0-4F5C-9261-7B7A1165A0BF}" type="presParOf" srcId="{78E4AC89-3BC8-4706-A7AA-8B27DF4335F6}" destId="{4A716472-99BD-47E6-BB23-206ADC648337}" srcOrd="0" destOrd="0" presId="urn:microsoft.com/office/officeart/2005/8/layout/orgChart1"/>
    <dgm:cxn modelId="{A897C902-3A70-47FB-B209-A43DAEAB88BD}" type="presParOf" srcId="{78E4AC89-3BC8-4706-A7AA-8B27DF4335F6}" destId="{ECDA5960-6B1D-4738-8983-A6EB2B70451F}" srcOrd="1" destOrd="0" presId="urn:microsoft.com/office/officeart/2005/8/layout/orgChart1"/>
    <dgm:cxn modelId="{21FDC929-F5A2-422A-8047-BE9B03EAFF81}" type="presParOf" srcId="{ECDA5960-6B1D-4738-8983-A6EB2B70451F}" destId="{14CD6720-7F51-48AB-8DAB-1DFC3DA911DA}" srcOrd="0" destOrd="0" presId="urn:microsoft.com/office/officeart/2005/8/layout/orgChart1"/>
    <dgm:cxn modelId="{B52DA37F-B8CB-411D-95D0-DCF4CDF154AA}" type="presParOf" srcId="{14CD6720-7F51-48AB-8DAB-1DFC3DA911DA}" destId="{1F0720C9-6264-45F1-BB20-A8026D673999}" srcOrd="0" destOrd="0" presId="urn:microsoft.com/office/officeart/2005/8/layout/orgChart1"/>
    <dgm:cxn modelId="{7D13C1B0-5F9E-4DA5-88F8-9B0CB00C8910}" type="presParOf" srcId="{14CD6720-7F51-48AB-8DAB-1DFC3DA911DA}" destId="{A38114B5-66D5-45DF-A256-1DE18DEB8449}" srcOrd="1" destOrd="0" presId="urn:microsoft.com/office/officeart/2005/8/layout/orgChart1"/>
    <dgm:cxn modelId="{3390656D-0AF4-458B-BE78-A7A95C4642E3}" type="presParOf" srcId="{ECDA5960-6B1D-4738-8983-A6EB2B70451F}" destId="{70D42E69-2F16-4F5F-8F38-1478976B2CE2}" srcOrd="1" destOrd="0" presId="urn:microsoft.com/office/officeart/2005/8/layout/orgChart1"/>
    <dgm:cxn modelId="{D458F0D3-85C9-4C1E-A14D-749220900040}" type="presParOf" srcId="{ECDA5960-6B1D-4738-8983-A6EB2B70451F}" destId="{0E144EB0-B1B3-42E6-89BA-D4B9957E86CA}" srcOrd="2" destOrd="0" presId="urn:microsoft.com/office/officeart/2005/8/layout/orgChart1"/>
    <dgm:cxn modelId="{7803D74F-B2FC-47C9-A61A-3B448F2F706A}" type="presParOf" srcId="{78E4AC89-3BC8-4706-A7AA-8B27DF4335F6}" destId="{F823F432-D95E-43D6-AEE5-367F17E0AB79}" srcOrd="2" destOrd="0" presId="urn:microsoft.com/office/officeart/2005/8/layout/orgChart1"/>
    <dgm:cxn modelId="{71F811A4-4A13-4F56-944E-F3D1D4A99F52}" type="presParOf" srcId="{78E4AC89-3BC8-4706-A7AA-8B27DF4335F6}" destId="{71AD58AC-6EF0-4A56-BF28-CAE9ACFD4D72}" srcOrd="3" destOrd="0" presId="urn:microsoft.com/office/officeart/2005/8/layout/orgChart1"/>
    <dgm:cxn modelId="{29810FA4-1867-4768-8EC3-7628EFCD998F}" type="presParOf" srcId="{71AD58AC-6EF0-4A56-BF28-CAE9ACFD4D72}" destId="{EB2FB1FA-50A7-4B34-ACE3-49EA354948A7}" srcOrd="0" destOrd="0" presId="urn:microsoft.com/office/officeart/2005/8/layout/orgChart1"/>
    <dgm:cxn modelId="{7F3B8E47-4C85-4C55-85B5-5D6DB87F0F05}" type="presParOf" srcId="{EB2FB1FA-50A7-4B34-ACE3-49EA354948A7}" destId="{825FC117-1DE0-41BC-88D0-874B9797B02E}" srcOrd="0" destOrd="0" presId="urn:microsoft.com/office/officeart/2005/8/layout/orgChart1"/>
    <dgm:cxn modelId="{89A4CEEF-5AE6-4DC8-832C-0BC514D8EED4}" type="presParOf" srcId="{EB2FB1FA-50A7-4B34-ACE3-49EA354948A7}" destId="{BA52C1FE-C7F5-4FF3-8F7C-237C464BA798}" srcOrd="1" destOrd="0" presId="urn:microsoft.com/office/officeart/2005/8/layout/orgChart1"/>
    <dgm:cxn modelId="{25E428FE-F41E-471A-8E7A-36BCABFFDECE}" type="presParOf" srcId="{71AD58AC-6EF0-4A56-BF28-CAE9ACFD4D72}" destId="{A96EC47E-284B-4372-BB38-843358CC1058}" srcOrd="1" destOrd="0" presId="urn:microsoft.com/office/officeart/2005/8/layout/orgChart1"/>
    <dgm:cxn modelId="{EE671120-89E8-4660-B2F1-A16D73C96D98}" type="presParOf" srcId="{71AD58AC-6EF0-4A56-BF28-CAE9ACFD4D72}" destId="{4B9613AE-8889-44F4-9B65-50023BDFFD0B}" srcOrd="2" destOrd="0" presId="urn:microsoft.com/office/officeart/2005/8/layout/orgChart1"/>
    <dgm:cxn modelId="{8B842830-3D41-4734-B376-34FC3848EFB4}" type="presParOf" srcId="{78E4AC89-3BC8-4706-A7AA-8B27DF4335F6}" destId="{EE5C5532-C84B-442D-81D0-4BF25FDB732F}" srcOrd="4" destOrd="0" presId="urn:microsoft.com/office/officeart/2005/8/layout/orgChart1"/>
    <dgm:cxn modelId="{9CBDDE45-FAE6-44FA-8C8B-106A1E1F6148}" type="presParOf" srcId="{78E4AC89-3BC8-4706-A7AA-8B27DF4335F6}" destId="{ABE26991-D1A4-49D1-9AA7-4E9E19CD4E05}" srcOrd="5" destOrd="0" presId="urn:microsoft.com/office/officeart/2005/8/layout/orgChart1"/>
    <dgm:cxn modelId="{1B28266D-8AA6-4A7F-960A-6407C41970FE}" type="presParOf" srcId="{ABE26991-D1A4-49D1-9AA7-4E9E19CD4E05}" destId="{E5EC962D-3FFE-41D9-A126-054B7F1E3F67}" srcOrd="0" destOrd="0" presId="urn:microsoft.com/office/officeart/2005/8/layout/orgChart1"/>
    <dgm:cxn modelId="{C530837E-6511-470B-8596-47EC42855F20}" type="presParOf" srcId="{E5EC962D-3FFE-41D9-A126-054B7F1E3F67}" destId="{87D615AF-81BC-4B29-A867-FB36CB4B7780}" srcOrd="0" destOrd="0" presId="urn:microsoft.com/office/officeart/2005/8/layout/orgChart1"/>
    <dgm:cxn modelId="{0095B80D-415D-48ED-BC14-2A890DEF8C81}" type="presParOf" srcId="{E5EC962D-3FFE-41D9-A126-054B7F1E3F67}" destId="{6BC956F0-3EDD-42FC-9514-D665167537DF}" srcOrd="1" destOrd="0" presId="urn:microsoft.com/office/officeart/2005/8/layout/orgChart1"/>
    <dgm:cxn modelId="{0BE04210-1A9B-4EFD-A950-B7577C4DCFD4}" type="presParOf" srcId="{ABE26991-D1A4-49D1-9AA7-4E9E19CD4E05}" destId="{6DE7F857-A225-4AA4-9274-8109339F21B9}" srcOrd="1" destOrd="0" presId="urn:microsoft.com/office/officeart/2005/8/layout/orgChart1"/>
    <dgm:cxn modelId="{FC4DF3BD-2FFC-45FB-90DD-C21D661F5C2E}" type="presParOf" srcId="{ABE26991-D1A4-49D1-9AA7-4E9E19CD4E05}" destId="{CC07A223-F29C-4D08-B5C0-FC432C170EAB}" srcOrd="2" destOrd="0" presId="urn:microsoft.com/office/officeart/2005/8/layout/orgChart1"/>
    <dgm:cxn modelId="{B2C86F77-20B8-4321-ABEB-0C76FB42F4EF}" type="presParOf" srcId="{39BFD677-E8E4-4696-B73F-72FC127E4EE3}" destId="{A474992C-8B24-450D-A500-CC52EBBF28F3}" srcOrd="2" destOrd="0" presId="urn:microsoft.com/office/officeart/2005/8/layout/orgChart1"/>
    <dgm:cxn modelId="{4C03A50C-8875-41A1-B4E0-2E472A81B4F6}" type="presParOf" srcId="{2567A888-2B7E-4473-B773-3C0A47B4A638}" destId="{18B69175-468E-430B-8577-47F5B403631C}" srcOrd="2" destOrd="0" presId="urn:microsoft.com/office/officeart/2005/8/layout/orgChart1"/>
    <dgm:cxn modelId="{50E346C2-66E4-4470-B20B-79D04FB70614}" type="presParOf" srcId="{2567A888-2B7E-4473-B773-3C0A47B4A638}" destId="{282B53A6-0FF0-445B-9F0A-26D2BEC267FD}" srcOrd="3" destOrd="0" presId="urn:microsoft.com/office/officeart/2005/8/layout/orgChart1"/>
    <dgm:cxn modelId="{4C9C236E-A69F-468A-9E14-EDE68E54B98C}" type="presParOf" srcId="{282B53A6-0FF0-445B-9F0A-26D2BEC267FD}" destId="{959A336A-92B4-4813-9D59-84E0735D8437}" srcOrd="0" destOrd="0" presId="urn:microsoft.com/office/officeart/2005/8/layout/orgChart1"/>
    <dgm:cxn modelId="{D422F7FA-45D4-4A35-9F42-83951FB63B23}" type="presParOf" srcId="{959A336A-92B4-4813-9D59-84E0735D8437}" destId="{02CD8EA8-5D89-4A3A-9A67-B089AF9A18EE}" srcOrd="0" destOrd="0" presId="urn:microsoft.com/office/officeart/2005/8/layout/orgChart1"/>
    <dgm:cxn modelId="{992E043A-579B-44A3-B0F0-E13B0A6CF834}" type="presParOf" srcId="{959A336A-92B4-4813-9D59-84E0735D8437}" destId="{C9A2B304-EFE2-45A5-9E79-61AD7686B234}" srcOrd="1" destOrd="0" presId="urn:microsoft.com/office/officeart/2005/8/layout/orgChart1"/>
    <dgm:cxn modelId="{EBD2E6B4-AF48-4C75-A25B-B7F1AEC6086D}" type="presParOf" srcId="{282B53A6-0FF0-445B-9F0A-26D2BEC267FD}" destId="{F3313F90-77B5-43B5-9F9B-1C99FEBCFD6D}" srcOrd="1" destOrd="0" presId="urn:microsoft.com/office/officeart/2005/8/layout/orgChart1"/>
    <dgm:cxn modelId="{D89A5D18-C2C8-4F1C-85F9-58E7D239CB05}" type="presParOf" srcId="{282B53A6-0FF0-445B-9F0A-26D2BEC267FD}" destId="{916D39E0-B7AC-44C5-8545-671E88BD4F23}" srcOrd="2" destOrd="0" presId="urn:microsoft.com/office/officeart/2005/8/layout/orgChart1"/>
    <dgm:cxn modelId="{A7D39AE8-972C-4E63-ABAE-6933D44F6CB3}" type="presParOf" srcId="{2567A888-2B7E-4473-B773-3C0A47B4A638}" destId="{1267E170-4D0A-4F96-B014-6D819EA10FF7}" srcOrd="4" destOrd="0" presId="urn:microsoft.com/office/officeart/2005/8/layout/orgChart1"/>
    <dgm:cxn modelId="{755E1BB3-0C11-4DD1-8CE7-8ECB521183D5}" type="presParOf" srcId="{2567A888-2B7E-4473-B773-3C0A47B4A638}" destId="{EF1F7CD4-1886-4169-A394-E1B9D3ECE3DF}" srcOrd="5" destOrd="0" presId="urn:microsoft.com/office/officeart/2005/8/layout/orgChart1"/>
    <dgm:cxn modelId="{77D628DD-E9DA-42D3-90D8-A63AB393F2D9}" type="presParOf" srcId="{EF1F7CD4-1886-4169-A394-E1B9D3ECE3DF}" destId="{46C54AAB-0389-4302-BD4D-CB6301597005}" srcOrd="0" destOrd="0" presId="urn:microsoft.com/office/officeart/2005/8/layout/orgChart1"/>
    <dgm:cxn modelId="{38E984F0-EF1D-453E-AF9C-0EA7C9E9AC4F}" type="presParOf" srcId="{46C54AAB-0389-4302-BD4D-CB6301597005}" destId="{B1B50788-4663-4521-8025-DAA6AA818790}" srcOrd="0" destOrd="0" presId="urn:microsoft.com/office/officeart/2005/8/layout/orgChart1"/>
    <dgm:cxn modelId="{D204C166-854A-4E83-973B-F2A74B003CEF}" type="presParOf" srcId="{46C54AAB-0389-4302-BD4D-CB6301597005}" destId="{B7EFC53B-BF6D-45FB-8F90-6432AEADE93E}" srcOrd="1" destOrd="0" presId="urn:microsoft.com/office/officeart/2005/8/layout/orgChart1"/>
    <dgm:cxn modelId="{7B1710D1-17B9-4187-932D-77F0FB592D38}" type="presParOf" srcId="{EF1F7CD4-1886-4169-A394-E1B9D3ECE3DF}" destId="{017665DF-80F5-47BA-AFA1-BA656F66710F}" srcOrd="1" destOrd="0" presId="urn:microsoft.com/office/officeart/2005/8/layout/orgChart1"/>
    <dgm:cxn modelId="{B4BFF2B0-C3A7-4ACC-9B92-AE7744990010}" type="presParOf" srcId="{EF1F7CD4-1886-4169-A394-E1B9D3ECE3DF}" destId="{220992C9-367A-41D3-9985-5251DF10583B}" srcOrd="2" destOrd="0" presId="urn:microsoft.com/office/officeart/2005/8/layout/orgChart1"/>
    <dgm:cxn modelId="{85F7F7D9-8B91-4912-BE68-8A749639BB5D}" type="presParOf" srcId="{BB5BC1F6-3CD3-449F-B98F-1F4072A172DB}" destId="{A003E9B9-3AA1-4B80-A8DF-0C9FE99EFA7E}" srcOrd="2" destOrd="0" presId="urn:microsoft.com/office/officeart/2005/8/layout/orgChart1"/>
    <dgm:cxn modelId="{61168EE4-33EE-49A0-AA8D-9D3D0B1DCFEC}" type="presParOf" srcId="{B4567334-6BC1-4102-AD18-780BF4370AF7}" destId="{0899E63A-A6B6-4B19-8E25-C1A680E62631}" srcOrd="2" destOrd="0" presId="urn:microsoft.com/office/officeart/2005/8/layout/orgChart1"/>
    <dgm:cxn modelId="{65330BC8-E6B0-4689-8A7C-DEE04D767FB2}" type="presParOf" srcId="{B4567334-6BC1-4102-AD18-780BF4370AF7}" destId="{CFD7B161-9B50-4413-9DD9-19DF63C55337}" srcOrd="3" destOrd="0" presId="urn:microsoft.com/office/officeart/2005/8/layout/orgChart1"/>
    <dgm:cxn modelId="{83C81F7B-53BB-4CD4-9407-A9A56FC6C14F}" type="presParOf" srcId="{CFD7B161-9B50-4413-9DD9-19DF63C55337}" destId="{D070A25E-3EF6-44F9-9BE4-E30EFBCA04C5}" srcOrd="0" destOrd="0" presId="urn:microsoft.com/office/officeart/2005/8/layout/orgChart1"/>
    <dgm:cxn modelId="{B4E8BF7D-64F6-4B6C-AA2F-25B369583E9A}" type="presParOf" srcId="{D070A25E-3EF6-44F9-9BE4-E30EFBCA04C5}" destId="{B107DF7D-619F-4CEE-89B7-161F4979A27A}" srcOrd="0" destOrd="0" presId="urn:microsoft.com/office/officeart/2005/8/layout/orgChart1"/>
    <dgm:cxn modelId="{C1922A6F-C9CA-4956-9A32-4CA7846405B3}" type="presParOf" srcId="{D070A25E-3EF6-44F9-9BE4-E30EFBCA04C5}" destId="{093C13C1-91EF-42E0-818A-6A3DC9540777}" srcOrd="1" destOrd="0" presId="urn:microsoft.com/office/officeart/2005/8/layout/orgChart1"/>
    <dgm:cxn modelId="{2B43AA55-DA12-4CB6-81FB-FD042AE21813}" type="presParOf" srcId="{CFD7B161-9B50-4413-9DD9-19DF63C55337}" destId="{5BBAFF7A-0E5A-459E-A756-2DAEE54D1864}" srcOrd="1" destOrd="0" presId="urn:microsoft.com/office/officeart/2005/8/layout/orgChart1"/>
    <dgm:cxn modelId="{22C6CC34-4996-427A-9122-1119864486A7}" type="presParOf" srcId="{5BBAFF7A-0E5A-459E-A756-2DAEE54D1864}" destId="{37414082-0707-454F-BADB-58033BCA7B76}" srcOrd="0" destOrd="0" presId="urn:microsoft.com/office/officeart/2005/8/layout/orgChart1"/>
    <dgm:cxn modelId="{0530D897-5E69-462A-9159-95551CB0E324}" type="presParOf" srcId="{5BBAFF7A-0E5A-459E-A756-2DAEE54D1864}" destId="{270B69CA-0F49-4C72-AEBE-BCCDBB36E3C5}" srcOrd="1" destOrd="0" presId="urn:microsoft.com/office/officeart/2005/8/layout/orgChart1"/>
    <dgm:cxn modelId="{CCAB5D50-8FC9-4005-AE16-4E5359B544DB}" type="presParOf" srcId="{270B69CA-0F49-4C72-AEBE-BCCDBB36E3C5}" destId="{162CA48A-EA7C-4DA8-8389-C09EF867A587}" srcOrd="0" destOrd="0" presId="urn:microsoft.com/office/officeart/2005/8/layout/orgChart1"/>
    <dgm:cxn modelId="{E90A4D0F-D56E-414A-9EAF-A334E66BF514}" type="presParOf" srcId="{162CA48A-EA7C-4DA8-8389-C09EF867A587}" destId="{FA7B0868-1708-44B7-AFE0-494FE3F1208C}" srcOrd="0" destOrd="0" presId="urn:microsoft.com/office/officeart/2005/8/layout/orgChart1"/>
    <dgm:cxn modelId="{D4C5EDEB-F109-4CBF-BFF2-CC1B45EB080F}" type="presParOf" srcId="{162CA48A-EA7C-4DA8-8389-C09EF867A587}" destId="{58446A8C-9EFD-4B91-9300-92D2B6BD5446}" srcOrd="1" destOrd="0" presId="urn:microsoft.com/office/officeart/2005/8/layout/orgChart1"/>
    <dgm:cxn modelId="{F8CF33D5-7FEF-4D31-9911-ACA75C457DD0}" type="presParOf" srcId="{270B69CA-0F49-4C72-AEBE-BCCDBB36E3C5}" destId="{00EE2EEE-7DFB-424F-8751-54CE7ED24336}" srcOrd="1" destOrd="0" presId="urn:microsoft.com/office/officeart/2005/8/layout/orgChart1"/>
    <dgm:cxn modelId="{D93B84DA-6565-4F04-840E-A05A0767E24A}" type="presParOf" srcId="{00EE2EEE-7DFB-424F-8751-54CE7ED24336}" destId="{9B3E15BB-6415-450A-8C29-F770A942D338}" srcOrd="0" destOrd="0" presId="urn:microsoft.com/office/officeart/2005/8/layout/orgChart1"/>
    <dgm:cxn modelId="{80053BB3-F858-4D7B-9905-35BFFF16363B}" type="presParOf" srcId="{00EE2EEE-7DFB-424F-8751-54CE7ED24336}" destId="{BF4D016A-4891-4A9D-991A-300D3E2CE5A9}" srcOrd="1" destOrd="0" presId="urn:microsoft.com/office/officeart/2005/8/layout/orgChart1"/>
    <dgm:cxn modelId="{9A24F5AD-9D41-4CCD-A7DB-FEDB4F0B30E6}" type="presParOf" srcId="{BF4D016A-4891-4A9D-991A-300D3E2CE5A9}" destId="{01071361-093E-4F7C-A0C7-73EBDFF4D6A1}" srcOrd="0" destOrd="0" presId="urn:microsoft.com/office/officeart/2005/8/layout/orgChart1"/>
    <dgm:cxn modelId="{2CFEA8E1-79DB-4119-B482-05E35C372FB4}" type="presParOf" srcId="{01071361-093E-4F7C-A0C7-73EBDFF4D6A1}" destId="{37B76173-E6C2-48CF-9A26-BC90D136EB7A}" srcOrd="0" destOrd="0" presId="urn:microsoft.com/office/officeart/2005/8/layout/orgChart1"/>
    <dgm:cxn modelId="{D7141DBA-872E-4126-A0A6-7B600D2EC20E}" type="presParOf" srcId="{01071361-093E-4F7C-A0C7-73EBDFF4D6A1}" destId="{E8200FCE-0322-4057-8523-1C8E56F5511F}" srcOrd="1" destOrd="0" presId="urn:microsoft.com/office/officeart/2005/8/layout/orgChart1"/>
    <dgm:cxn modelId="{F642A545-280C-416C-ABB8-FE48DC226654}" type="presParOf" srcId="{BF4D016A-4891-4A9D-991A-300D3E2CE5A9}" destId="{89B1F533-3183-4F8F-A9C1-556C2232E4C4}" srcOrd="1" destOrd="0" presId="urn:microsoft.com/office/officeart/2005/8/layout/orgChart1"/>
    <dgm:cxn modelId="{F86E5241-432F-43AA-B8B4-79C166024809}" type="presParOf" srcId="{89B1F533-3183-4F8F-A9C1-556C2232E4C4}" destId="{5612CAF7-E4E0-4E58-96F1-D26C8E8B160A}" srcOrd="0" destOrd="0" presId="urn:microsoft.com/office/officeart/2005/8/layout/orgChart1"/>
    <dgm:cxn modelId="{6130D598-4E36-4CA0-88A5-053460FEC152}" type="presParOf" srcId="{89B1F533-3183-4F8F-A9C1-556C2232E4C4}" destId="{11B43B0B-D8DC-4236-9181-585DF7B45715}" srcOrd="1" destOrd="0" presId="urn:microsoft.com/office/officeart/2005/8/layout/orgChart1"/>
    <dgm:cxn modelId="{7CA8CD64-59E6-429E-AD90-4490693769A6}" type="presParOf" srcId="{11B43B0B-D8DC-4236-9181-585DF7B45715}" destId="{FB73D65A-AA60-4C71-A366-2DEC604B17DC}" srcOrd="0" destOrd="0" presId="urn:microsoft.com/office/officeart/2005/8/layout/orgChart1"/>
    <dgm:cxn modelId="{8D3AA3D4-4D2A-4415-857E-8443E73DA4A6}" type="presParOf" srcId="{FB73D65A-AA60-4C71-A366-2DEC604B17DC}" destId="{696EBE2B-37A1-4832-B17A-D89078CE0144}" srcOrd="0" destOrd="0" presId="urn:microsoft.com/office/officeart/2005/8/layout/orgChart1"/>
    <dgm:cxn modelId="{6903DCC3-B7AA-4B58-B915-3016709A59B6}" type="presParOf" srcId="{FB73D65A-AA60-4C71-A366-2DEC604B17DC}" destId="{8746A1DA-FA96-4545-90B4-54C8545FF1BA}" srcOrd="1" destOrd="0" presId="urn:microsoft.com/office/officeart/2005/8/layout/orgChart1"/>
    <dgm:cxn modelId="{181DDAE1-E61E-4FF0-B241-C786A0C1AE2F}" type="presParOf" srcId="{11B43B0B-D8DC-4236-9181-585DF7B45715}" destId="{6D1EFEC8-AC56-4F5C-B79C-F8212CBC445F}" srcOrd="1" destOrd="0" presId="urn:microsoft.com/office/officeart/2005/8/layout/orgChart1"/>
    <dgm:cxn modelId="{3053AEDF-1139-4E6B-B585-AC61313C031F}" type="presParOf" srcId="{6D1EFEC8-AC56-4F5C-B79C-F8212CBC445F}" destId="{F29E55CB-E14E-4A2D-88E1-BC82CB65356D}" srcOrd="0" destOrd="0" presId="urn:microsoft.com/office/officeart/2005/8/layout/orgChart1"/>
    <dgm:cxn modelId="{D7CEDFA6-ACA2-4419-A9AC-7C927DC9935D}" type="presParOf" srcId="{6D1EFEC8-AC56-4F5C-B79C-F8212CBC445F}" destId="{674906D8-0E42-490F-984C-35E788C75A7A}" srcOrd="1" destOrd="0" presId="urn:microsoft.com/office/officeart/2005/8/layout/orgChart1"/>
    <dgm:cxn modelId="{E228AF91-5FD8-47FD-B5ED-67004742B49B}" type="presParOf" srcId="{674906D8-0E42-490F-984C-35E788C75A7A}" destId="{ADA36116-ED69-4F62-BD1B-AB8E1C7CA265}" srcOrd="0" destOrd="0" presId="urn:microsoft.com/office/officeart/2005/8/layout/orgChart1"/>
    <dgm:cxn modelId="{015F14E4-3E10-4F70-BCBB-6DAB87A9FED0}" type="presParOf" srcId="{ADA36116-ED69-4F62-BD1B-AB8E1C7CA265}" destId="{55A80E20-5B3B-4E7B-8EC6-02F5387AEC86}" srcOrd="0" destOrd="0" presId="urn:microsoft.com/office/officeart/2005/8/layout/orgChart1"/>
    <dgm:cxn modelId="{4AB0BB4E-E25F-47E3-B047-D0E8AE139710}" type="presParOf" srcId="{ADA36116-ED69-4F62-BD1B-AB8E1C7CA265}" destId="{B95B987F-D99B-4ED0-A68D-F06B674853C6}" srcOrd="1" destOrd="0" presId="urn:microsoft.com/office/officeart/2005/8/layout/orgChart1"/>
    <dgm:cxn modelId="{0C9AC002-0729-452D-8F14-06D14A1B5DDA}" type="presParOf" srcId="{674906D8-0E42-490F-984C-35E788C75A7A}" destId="{1CC20614-3E31-4782-A07E-17CACB7D73A1}" srcOrd="1" destOrd="0" presId="urn:microsoft.com/office/officeart/2005/8/layout/orgChart1"/>
    <dgm:cxn modelId="{EC71E4ED-4A9D-4871-B542-C19EF3F89342}" type="presParOf" srcId="{1CC20614-3E31-4782-A07E-17CACB7D73A1}" destId="{F0376AD5-1A2F-4DFC-9B71-9298FB68AF37}" srcOrd="0" destOrd="0" presId="urn:microsoft.com/office/officeart/2005/8/layout/orgChart1"/>
    <dgm:cxn modelId="{5DA16B97-4828-4CBC-BE3C-B75838F9ECF5}" type="presParOf" srcId="{1CC20614-3E31-4782-A07E-17CACB7D73A1}" destId="{C6E19283-BCA7-4FEF-A720-EAB0EE468768}" srcOrd="1" destOrd="0" presId="urn:microsoft.com/office/officeart/2005/8/layout/orgChart1"/>
    <dgm:cxn modelId="{36BB1688-B56D-46CE-A422-21CCFA367B2E}" type="presParOf" srcId="{C6E19283-BCA7-4FEF-A720-EAB0EE468768}" destId="{03DB6E5C-E206-4149-B742-918CEABD88CE}" srcOrd="0" destOrd="0" presId="urn:microsoft.com/office/officeart/2005/8/layout/orgChart1"/>
    <dgm:cxn modelId="{3D944FC7-B0CA-460E-9523-2D7D22EE917F}" type="presParOf" srcId="{03DB6E5C-E206-4149-B742-918CEABD88CE}" destId="{24DB7454-8873-4E29-B89B-4529B891964B}" srcOrd="0" destOrd="0" presId="urn:microsoft.com/office/officeart/2005/8/layout/orgChart1"/>
    <dgm:cxn modelId="{102D8781-543A-462C-BC1D-4D5680723BE6}" type="presParOf" srcId="{03DB6E5C-E206-4149-B742-918CEABD88CE}" destId="{824246A3-C3C0-4098-AC65-FB6C50DD958E}" srcOrd="1" destOrd="0" presId="urn:microsoft.com/office/officeart/2005/8/layout/orgChart1"/>
    <dgm:cxn modelId="{90AA355E-A900-4BDB-8D79-54CD9CF76466}" type="presParOf" srcId="{C6E19283-BCA7-4FEF-A720-EAB0EE468768}" destId="{870A7908-5727-4A23-9924-6E068BEC7AAD}" srcOrd="1" destOrd="0" presId="urn:microsoft.com/office/officeart/2005/8/layout/orgChart1"/>
    <dgm:cxn modelId="{3DB8F4F2-B8C8-45E0-9C32-96AD511A1E7E}" type="presParOf" srcId="{870A7908-5727-4A23-9924-6E068BEC7AAD}" destId="{E3FF6771-8FB6-43B9-880B-24482EBA1B42}" srcOrd="0" destOrd="0" presId="urn:microsoft.com/office/officeart/2005/8/layout/orgChart1"/>
    <dgm:cxn modelId="{4CF55506-DD0E-4070-AC99-77DD6B0D5FAB}" type="presParOf" srcId="{870A7908-5727-4A23-9924-6E068BEC7AAD}" destId="{D9B300CD-B4B8-4346-992E-0FF148313085}" srcOrd="1" destOrd="0" presId="urn:microsoft.com/office/officeart/2005/8/layout/orgChart1"/>
    <dgm:cxn modelId="{C945DE17-F62E-4AD2-BB7B-04041B1416B3}" type="presParOf" srcId="{D9B300CD-B4B8-4346-992E-0FF148313085}" destId="{47817679-D2FF-4A8D-B7B8-073601A989A9}" srcOrd="0" destOrd="0" presId="urn:microsoft.com/office/officeart/2005/8/layout/orgChart1"/>
    <dgm:cxn modelId="{A282FD9E-E014-4886-866C-4B55D664311A}" type="presParOf" srcId="{47817679-D2FF-4A8D-B7B8-073601A989A9}" destId="{1B578580-D3B8-438C-9893-4D67122C7AB3}" srcOrd="0" destOrd="0" presId="urn:microsoft.com/office/officeart/2005/8/layout/orgChart1"/>
    <dgm:cxn modelId="{6C67AE09-3987-4D16-91AA-2CB4BE0D91A8}" type="presParOf" srcId="{47817679-D2FF-4A8D-B7B8-073601A989A9}" destId="{865B2575-2C25-454C-A45D-ECA0DE182813}" srcOrd="1" destOrd="0" presId="urn:microsoft.com/office/officeart/2005/8/layout/orgChart1"/>
    <dgm:cxn modelId="{0F5FCA78-FC33-4B82-8C1C-B6A0EFDB2D3A}" type="presParOf" srcId="{D9B300CD-B4B8-4346-992E-0FF148313085}" destId="{BCD10CB9-4E70-420E-8BC5-9692498588C8}" srcOrd="1" destOrd="0" presId="urn:microsoft.com/office/officeart/2005/8/layout/orgChart1"/>
    <dgm:cxn modelId="{EA7A4C59-3064-4F69-8F29-97AEC4E20C1E}" type="presParOf" srcId="{D9B300CD-B4B8-4346-992E-0FF148313085}" destId="{757AAD93-95A1-44F9-9559-D00C049E346F}" srcOrd="2" destOrd="0" presId="urn:microsoft.com/office/officeart/2005/8/layout/orgChart1"/>
    <dgm:cxn modelId="{D82EFC9A-F052-48B4-85E5-CE504B6651D3}" type="presParOf" srcId="{870A7908-5727-4A23-9924-6E068BEC7AAD}" destId="{F7E217EE-A107-4E25-B553-84AD846940B8}" srcOrd="2" destOrd="0" presId="urn:microsoft.com/office/officeart/2005/8/layout/orgChart1"/>
    <dgm:cxn modelId="{967F42F1-CD69-435F-B21F-B2F6F4523506}" type="presParOf" srcId="{870A7908-5727-4A23-9924-6E068BEC7AAD}" destId="{A0A22001-885A-4FC7-AFED-3B8D8EEDC9A3}" srcOrd="3" destOrd="0" presId="urn:microsoft.com/office/officeart/2005/8/layout/orgChart1"/>
    <dgm:cxn modelId="{9A06EC87-1A67-44F3-9254-4C2C3C521785}" type="presParOf" srcId="{A0A22001-885A-4FC7-AFED-3B8D8EEDC9A3}" destId="{B4A70621-F2EB-4FDA-AE46-E58BDAF85553}" srcOrd="0" destOrd="0" presId="urn:microsoft.com/office/officeart/2005/8/layout/orgChart1"/>
    <dgm:cxn modelId="{CCBF75F3-DFBC-44F5-B734-E5EB6E2265D5}" type="presParOf" srcId="{B4A70621-F2EB-4FDA-AE46-E58BDAF85553}" destId="{6ED323E6-13EE-48A6-AE73-67FE01C594F3}" srcOrd="0" destOrd="0" presId="urn:microsoft.com/office/officeart/2005/8/layout/orgChart1"/>
    <dgm:cxn modelId="{8715E321-82D4-43D9-8B39-8FE52AFA2C1B}" type="presParOf" srcId="{B4A70621-F2EB-4FDA-AE46-E58BDAF85553}" destId="{9B321A54-1761-45B5-9D10-822C05DE240C}" srcOrd="1" destOrd="0" presId="urn:microsoft.com/office/officeart/2005/8/layout/orgChart1"/>
    <dgm:cxn modelId="{4D765FD4-9F4A-492E-B61D-F3FEC02E9868}" type="presParOf" srcId="{A0A22001-885A-4FC7-AFED-3B8D8EEDC9A3}" destId="{7EF7D689-2A5B-4EFB-8D47-B5A7329A5E5B}" srcOrd="1" destOrd="0" presId="urn:microsoft.com/office/officeart/2005/8/layout/orgChart1"/>
    <dgm:cxn modelId="{D88F7E45-6BB6-4E0D-9D42-4FA0C1085F65}" type="presParOf" srcId="{A0A22001-885A-4FC7-AFED-3B8D8EEDC9A3}" destId="{A7B204CA-54AA-42DB-B3A5-7E1DD3D9B7E5}" srcOrd="2" destOrd="0" presId="urn:microsoft.com/office/officeart/2005/8/layout/orgChart1"/>
    <dgm:cxn modelId="{EEB2BF9A-C8FB-450B-87F4-4240BE008BC7}" type="presParOf" srcId="{870A7908-5727-4A23-9924-6E068BEC7AAD}" destId="{48C8575F-12CC-4B7A-BD53-F5CB09ADB10C}" srcOrd="4" destOrd="0" presId="urn:microsoft.com/office/officeart/2005/8/layout/orgChart1"/>
    <dgm:cxn modelId="{C0E178B2-D114-41B6-8679-E2768E39A2EE}" type="presParOf" srcId="{870A7908-5727-4A23-9924-6E068BEC7AAD}" destId="{D1403B29-3F83-4087-8FEA-5517C592B149}" srcOrd="5" destOrd="0" presId="urn:microsoft.com/office/officeart/2005/8/layout/orgChart1"/>
    <dgm:cxn modelId="{9203005F-8615-4AAA-86D6-62F3CD1C83AA}" type="presParOf" srcId="{D1403B29-3F83-4087-8FEA-5517C592B149}" destId="{62AEE950-4840-4E78-8790-403336B3B7A0}" srcOrd="0" destOrd="0" presId="urn:microsoft.com/office/officeart/2005/8/layout/orgChart1"/>
    <dgm:cxn modelId="{D36CC0BA-4A51-43BC-91C3-5C10E4AE5EFB}" type="presParOf" srcId="{62AEE950-4840-4E78-8790-403336B3B7A0}" destId="{1CC6119C-6C69-4BCD-A192-FAD694EA2D2C}" srcOrd="0" destOrd="0" presId="urn:microsoft.com/office/officeart/2005/8/layout/orgChart1"/>
    <dgm:cxn modelId="{9EDF1FBF-2D9D-41A0-815F-BBFD04FEDC21}" type="presParOf" srcId="{62AEE950-4840-4E78-8790-403336B3B7A0}" destId="{5DF37FEC-3518-4429-8257-97A205DDB4D4}" srcOrd="1" destOrd="0" presId="urn:microsoft.com/office/officeart/2005/8/layout/orgChart1"/>
    <dgm:cxn modelId="{B370E87C-1F44-47DF-82FF-5D7DD0C9C8B4}" type="presParOf" srcId="{D1403B29-3F83-4087-8FEA-5517C592B149}" destId="{68002055-71B6-45C2-805B-95E9978640F7}" srcOrd="1" destOrd="0" presId="urn:microsoft.com/office/officeart/2005/8/layout/orgChart1"/>
    <dgm:cxn modelId="{4AD882F4-1484-4508-AA86-98D4E945A687}" type="presParOf" srcId="{D1403B29-3F83-4087-8FEA-5517C592B149}" destId="{8F8DAF3F-A444-4484-946D-BB1A009E2190}" srcOrd="2" destOrd="0" presId="urn:microsoft.com/office/officeart/2005/8/layout/orgChart1"/>
    <dgm:cxn modelId="{06459C86-E3C6-4B2A-8955-3DB1030C6858}" type="presParOf" srcId="{C6E19283-BCA7-4FEF-A720-EAB0EE468768}" destId="{B0DF9F09-C720-42F8-BBC5-C68D1DDC8BA1}" srcOrd="2" destOrd="0" presId="urn:microsoft.com/office/officeart/2005/8/layout/orgChart1"/>
    <dgm:cxn modelId="{043577CF-E2D2-4935-A557-A65487D5B3E2}" type="presParOf" srcId="{674906D8-0E42-490F-984C-35E788C75A7A}" destId="{743BE1A2-53FB-42EF-9ACC-3C7BFC678AED}" srcOrd="2" destOrd="0" presId="urn:microsoft.com/office/officeart/2005/8/layout/orgChart1"/>
    <dgm:cxn modelId="{19E2F670-FCAB-4660-8257-D9751E165D62}" type="presParOf" srcId="{11B43B0B-D8DC-4236-9181-585DF7B45715}" destId="{7A3078A7-54E5-4A31-8561-2C74438B96DE}" srcOrd="2" destOrd="0" presId="urn:microsoft.com/office/officeart/2005/8/layout/orgChart1"/>
    <dgm:cxn modelId="{0CA46BFD-C476-4627-B273-447E9C55C5CA}" type="presParOf" srcId="{89B1F533-3183-4F8F-A9C1-556C2232E4C4}" destId="{E1C3578D-25CA-4AF9-B6B7-637F73690007}" srcOrd="2" destOrd="0" presId="urn:microsoft.com/office/officeart/2005/8/layout/orgChart1"/>
    <dgm:cxn modelId="{11D71BEF-8C8E-4276-8A33-7F8AA28FC201}" type="presParOf" srcId="{89B1F533-3183-4F8F-A9C1-556C2232E4C4}" destId="{7EB25CC6-3525-468A-89F2-C9BD7EE866FB}" srcOrd="3" destOrd="0" presId="urn:microsoft.com/office/officeart/2005/8/layout/orgChart1"/>
    <dgm:cxn modelId="{AB6093E9-7199-467A-BB23-8DB2B4626884}" type="presParOf" srcId="{7EB25CC6-3525-468A-89F2-C9BD7EE866FB}" destId="{2DF9E3C6-CAAC-4F36-B313-CBFB5F3E6B4A}" srcOrd="0" destOrd="0" presId="urn:microsoft.com/office/officeart/2005/8/layout/orgChart1"/>
    <dgm:cxn modelId="{D648C0E1-F8A9-4B54-8369-D195F07DB654}" type="presParOf" srcId="{2DF9E3C6-CAAC-4F36-B313-CBFB5F3E6B4A}" destId="{9F678D83-24E4-4FE8-849C-D0FCE20FE316}" srcOrd="0" destOrd="0" presId="urn:microsoft.com/office/officeart/2005/8/layout/orgChart1"/>
    <dgm:cxn modelId="{0151DA46-F831-47D9-8FA5-71B11602DA52}" type="presParOf" srcId="{2DF9E3C6-CAAC-4F36-B313-CBFB5F3E6B4A}" destId="{AA558708-C1AA-45F1-A956-355ABAE03AFB}" srcOrd="1" destOrd="0" presId="urn:microsoft.com/office/officeart/2005/8/layout/orgChart1"/>
    <dgm:cxn modelId="{1BFFA494-7DA5-47E9-AF91-8CC6EA5EBBF4}" type="presParOf" srcId="{7EB25CC6-3525-468A-89F2-C9BD7EE866FB}" destId="{00ED0DDC-01C9-4C95-ABA9-765E8A85B1BD}" srcOrd="1" destOrd="0" presId="urn:microsoft.com/office/officeart/2005/8/layout/orgChart1"/>
    <dgm:cxn modelId="{5423A3F6-0BE7-43D5-98D6-8A33684F6907}" type="presParOf" srcId="{7EB25CC6-3525-468A-89F2-C9BD7EE866FB}" destId="{EF13FB93-6573-485E-AC84-2A098C089C9F}" srcOrd="2" destOrd="0" presId="urn:microsoft.com/office/officeart/2005/8/layout/orgChart1"/>
    <dgm:cxn modelId="{9B4000C5-3679-4A74-B37E-70DE794C1EA6}" type="presParOf" srcId="{89B1F533-3183-4F8F-A9C1-556C2232E4C4}" destId="{60F99D1C-591F-4089-A54D-D3F650FB3916}" srcOrd="4" destOrd="0" presId="urn:microsoft.com/office/officeart/2005/8/layout/orgChart1"/>
    <dgm:cxn modelId="{0C02C9A9-1643-4F3D-92C6-A93903131F4A}" type="presParOf" srcId="{89B1F533-3183-4F8F-A9C1-556C2232E4C4}" destId="{B87B02A6-F06C-4FB6-9380-11C73C0AF75A}" srcOrd="5" destOrd="0" presId="urn:microsoft.com/office/officeart/2005/8/layout/orgChart1"/>
    <dgm:cxn modelId="{3EC90739-8655-4047-B841-67E22C20A965}" type="presParOf" srcId="{B87B02A6-F06C-4FB6-9380-11C73C0AF75A}" destId="{FE345041-512E-46B0-B258-E89C3E724982}" srcOrd="0" destOrd="0" presId="urn:microsoft.com/office/officeart/2005/8/layout/orgChart1"/>
    <dgm:cxn modelId="{D3D8CE0F-9B08-49F4-9E9F-3AF25910AC0A}" type="presParOf" srcId="{FE345041-512E-46B0-B258-E89C3E724982}" destId="{D7B95CB2-0395-413C-BAF8-9E001A4C22AA}" srcOrd="0" destOrd="0" presId="urn:microsoft.com/office/officeart/2005/8/layout/orgChart1"/>
    <dgm:cxn modelId="{DC1F7562-4AC1-4E62-89B7-45420D9B29B4}" type="presParOf" srcId="{FE345041-512E-46B0-B258-E89C3E724982}" destId="{BD77673E-F477-407A-87FE-A9C7D5C41F08}" srcOrd="1" destOrd="0" presId="urn:microsoft.com/office/officeart/2005/8/layout/orgChart1"/>
    <dgm:cxn modelId="{E974D69E-85E3-4AB9-8C28-7D57369F5F13}" type="presParOf" srcId="{B87B02A6-F06C-4FB6-9380-11C73C0AF75A}" destId="{573A82CF-659E-4F69-9AD0-CD9B48862072}" srcOrd="1" destOrd="0" presId="urn:microsoft.com/office/officeart/2005/8/layout/orgChart1"/>
    <dgm:cxn modelId="{61562B8E-005C-4476-81D2-446898E3E7A3}" type="presParOf" srcId="{B87B02A6-F06C-4FB6-9380-11C73C0AF75A}" destId="{4CAA10D1-6736-4AD7-B633-D90D262372E8}" srcOrd="2" destOrd="0" presId="urn:microsoft.com/office/officeart/2005/8/layout/orgChart1"/>
    <dgm:cxn modelId="{1C31EF5B-FE26-41CD-AB29-3AA8B819C443}" type="presParOf" srcId="{89B1F533-3183-4F8F-A9C1-556C2232E4C4}" destId="{E9CCEA9F-DB67-44A8-8523-EAC32CB8DFA6}" srcOrd="6" destOrd="0" presId="urn:microsoft.com/office/officeart/2005/8/layout/orgChart1"/>
    <dgm:cxn modelId="{BDAF5A00-194A-43D2-BC50-AC85A57EC43D}" type="presParOf" srcId="{89B1F533-3183-4F8F-A9C1-556C2232E4C4}" destId="{36826047-99B0-466F-8B7A-42AA7C0CCA4E}" srcOrd="7" destOrd="0" presId="urn:microsoft.com/office/officeart/2005/8/layout/orgChart1"/>
    <dgm:cxn modelId="{CB71640B-3F03-4D5F-B576-9689F1C925D8}" type="presParOf" srcId="{36826047-99B0-466F-8B7A-42AA7C0CCA4E}" destId="{8B31B2C6-0ED3-437B-A3E6-F61859B0DD6C}" srcOrd="0" destOrd="0" presId="urn:microsoft.com/office/officeart/2005/8/layout/orgChart1"/>
    <dgm:cxn modelId="{514A228E-D908-4849-B357-87F49E362077}" type="presParOf" srcId="{8B31B2C6-0ED3-437B-A3E6-F61859B0DD6C}" destId="{1EC4A505-CD2E-4C26-BD30-8E1EFD0C0754}" srcOrd="0" destOrd="0" presId="urn:microsoft.com/office/officeart/2005/8/layout/orgChart1"/>
    <dgm:cxn modelId="{AE4F96DB-8729-4A37-B1B8-D6F5671DCF90}" type="presParOf" srcId="{8B31B2C6-0ED3-437B-A3E6-F61859B0DD6C}" destId="{75165037-5FE4-4FAF-BAEC-81B2D61E2F49}" srcOrd="1" destOrd="0" presId="urn:microsoft.com/office/officeart/2005/8/layout/orgChart1"/>
    <dgm:cxn modelId="{58736EC1-6086-4BB7-8360-C73C55F18515}" type="presParOf" srcId="{36826047-99B0-466F-8B7A-42AA7C0CCA4E}" destId="{198253DC-8CD9-4D86-BF08-5F1E2043D710}" srcOrd="1" destOrd="0" presId="urn:microsoft.com/office/officeart/2005/8/layout/orgChart1"/>
    <dgm:cxn modelId="{51B711AB-B2C0-47D1-B207-5F4FF4DCA30B}" type="presParOf" srcId="{198253DC-8CD9-4D86-BF08-5F1E2043D710}" destId="{943B14D4-0DDC-41ED-83B5-3C79DD7C1E0F}" srcOrd="0" destOrd="0" presId="urn:microsoft.com/office/officeart/2005/8/layout/orgChart1"/>
    <dgm:cxn modelId="{D24DAE19-0340-4A3A-AC99-02155D3BC533}" type="presParOf" srcId="{198253DC-8CD9-4D86-BF08-5F1E2043D710}" destId="{821012A0-36F5-41C1-B694-4DCF212F178D}" srcOrd="1" destOrd="0" presId="urn:microsoft.com/office/officeart/2005/8/layout/orgChart1"/>
    <dgm:cxn modelId="{3405E3EA-9C60-4D92-8B80-178700D2AA8E}" type="presParOf" srcId="{821012A0-36F5-41C1-B694-4DCF212F178D}" destId="{2168FF20-4445-41ED-8C81-FE202EC66C1E}" srcOrd="0" destOrd="0" presId="urn:microsoft.com/office/officeart/2005/8/layout/orgChart1"/>
    <dgm:cxn modelId="{D70C9300-23CF-4EC7-9717-489590DC3EE3}" type="presParOf" srcId="{2168FF20-4445-41ED-8C81-FE202EC66C1E}" destId="{C7E99B2B-F94B-4DBF-860E-3220F73442AD}" srcOrd="0" destOrd="0" presId="urn:microsoft.com/office/officeart/2005/8/layout/orgChart1"/>
    <dgm:cxn modelId="{FF17152C-34AD-4E2D-9DAC-269C5EF5191D}" type="presParOf" srcId="{2168FF20-4445-41ED-8C81-FE202EC66C1E}" destId="{0C774010-6E59-4113-BCB7-8A17F349700B}" srcOrd="1" destOrd="0" presId="urn:microsoft.com/office/officeart/2005/8/layout/orgChart1"/>
    <dgm:cxn modelId="{6FB38D12-6D78-4938-BDC7-2E6E2E7BD36B}" type="presParOf" srcId="{821012A0-36F5-41C1-B694-4DCF212F178D}" destId="{E357AF69-FBEC-4AEA-9030-87B1E4838668}" srcOrd="1" destOrd="0" presId="urn:microsoft.com/office/officeart/2005/8/layout/orgChart1"/>
    <dgm:cxn modelId="{32E19383-2517-40D0-A723-3F934A30C90F}" type="presParOf" srcId="{E357AF69-FBEC-4AEA-9030-87B1E4838668}" destId="{9F93C617-210B-4AAD-B051-075D64B4C2F1}" srcOrd="0" destOrd="0" presId="urn:microsoft.com/office/officeart/2005/8/layout/orgChart1"/>
    <dgm:cxn modelId="{E4976AB8-2FDD-4AFE-B7B8-BBF91B73209F}" type="presParOf" srcId="{E357AF69-FBEC-4AEA-9030-87B1E4838668}" destId="{96CF4E1B-9F30-4831-B1B6-14EA925E8ABB}" srcOrd="1" destOrd="0" presId="urn:microsoft.com/office/officeart/2005/8/layout/orgChart1"/>
    <dgm:cxn modelId="{7E48FF70-15AC-4292-84C8-DBC7D44D6654}" type="presParOf" srcId="{96CF4E1B-9F30-4831-B1B6-14EA925E8ABB}" destId="{ABB618E4-C076-4286-AD81-D5F7A818DCBD}" srcOrd="0" destOrd="0" presId="urn:microsoft.com/office/officeart/2005/8/layout/orgChart1"/>
    <dgm:cxn modelId="{33025940-4C4B-4EC5-B458-6B41D5891D11}" type="presParOf" srcId="{ABB618E4-C076-4286-AD81-D5F7A818DCBD}" destId="{A7AA0824-9B59-4882-93ED-4C56548477A6}" srcOrd="0" destOrd="0" presId="urn:microsoft.com/office/officeart/2005/8/layout/orgChart1"/>
    <dgm:cxn modelId="{94128E38-9EF7-4EF7-BA2D-A51AA8DA0D86}" type="presParOf" srcId="{ABB618E4-C076-4286-AD81-D5F7A818DCBD}" destId="{EFC8239F-7FF5-4811-81AF-BA32D98ED76D}" srcOrd="1" destOrd="0" presId="urn:microsoft.com/office/officeart/2005/8/layout/orgChart1"/>
    <dgm:cxn modelId="{6733548C-BBCD-4372-8300-8C8D03C90F10}" type="presParOf" srcId="{96CF4E1B-9F30-4831-B1B6-14EA925E8ABB}" destId="{603B2050-9BD2-4CBB-A1C7-769C328F0236}" srcOrd="1" destOrd="0" presId="urn:microsoft.com/office/officeart/2005/8/layout/orgChart1"/>
    <dgm:cxn modelId="{14BC96F3-2496-4ADA-95A6-A429DD7D94ED}" type="presParOf" srcId="{96CF4E1B-9F30-4831-B1B6-14EA925E8ABB}" destId="{3E976D38-C32D-4461-BEE9-D39B6BD4680E}" srcOrd="2" destOrd="0" presId="urn:microsoft.com/office/officeart/2005/8/layout/orgChart1"/>
    <dgm:cxn modelId="{4A81BBA9-7926-4BC2-9895-512FDD596754}" type="presParOf" srcId="{E357AF69-FBEC-4AEA-9030-87B1E4838668}" destId="{C4AFBBAE-3B11-4B91-9263-BF4CFAEDC052}" srcOrd="2" destOrd="0" presId="urn:microsoft.com/office/officeart/2005/8/layout/orgChart1"/>
    <dgm:cxn modelId="{D3C520B9-32C7-46B5-BC27-62104BE6191C}" type="presParOf" srcId="{E357AF69-FBEC-4AEA-9030-87B1E4838668}" destId="{F121045D-C275-4521-84C5-8F10AAB3135E}" srcOrd="3" destOrd="0" presId="urn:microsoft.com/office/officeart/2005/8/layout/orgChart1"/>
    <dgm:cxn modelId="{7A3B5A8A-4E37-47FE-8B57-334DF2F6BBDF}" type="presParOf" srcId="{F121045D-C275-4521-84C5-8F10AAB3135E}" destId="{24B021F4-E67E-4AEB-B17D-A491EAB5561A}" srcOrd="0" destOrd="0" presId="urn:microsoft.com/office/officeart/2005/8/layout/orgChart1"/>
    <dgm:cxn modelId="{6558F38B-BB70-416C-9D7B-7CB238C1BCAA}" type="presParOf" srcId="{24B021F4-E67E-4AEB-B17D-A491EAB5561A}" destId="{44A2538B-73C1-43B8-A686-A3DF88A90720}" srcOrd="0" destOrd="0" presId="urn:microsoft.com/office/officeart/2005/8/layout/orgChart1"/>
    <dgm:cxn modelId="{EEE6B8FB-E6CA-4A89-B723-F8F70DBE40D9}" type="presParOf" srcId="{24B021F4-E67E-4AEB-B17D-A491EAB5561A}" destId="{FAB492B2-9FAB-40D5-9E09-708EBBF2513A}" srcOrd="1" destOrd="0" presId="urn:microsoft.com/office/officeart/2005/8/layout/orgChart1"/>
    <dgm:cxn modelId="{E4FB855B-1964-49F2-96B8-B941AD6128D8}" type="presParOf" srcId="{F121045D-C275-4521-84C5-8F10AAB3135E}" destId="{900181C7-A101-42B6-B178-FAC8C7ED22C7}" srcOrd="1" destOrd="0" presId="urn:microsoft.com/office/officeart/2005/8/layout/orgChart1"/>
    <dgm:cxn modelId="{63BFCA2A-8C31-428C-B3ED-FCE1CC35A26F}" type="presParOf" srcId="{F121045D-C275-4521-84C5-8F10AAB3135E}" destId="{1EB4BD31-4D7D-4C3B-A1E9-611441BFFC14}" srcOrd="2" destOrd="0" presId="urn:microsoft.com/office/officeart/2005/8/layout/orgChart1"/>
    <dgm:cxn modelId="{FB783C28-B3D5-4DB4-AE55-B91EC0EEF65F}" type="presParOf" srcId="{E357AF69-FBEC-4AEA-9030-87B1E4838668}" destId="{ABDE8497-10DB-4FAB-B551-87E42EC396F2}" srcOrd="4" destOrd="0" presId="urn:microsoft.com/office/officeart/2005/8/layout/orgChart1"/>
    <dgm:cxn modelId="{0A7F1D53-16D2-4A6E-AC85-CEDDC4C5E08F}" type="presParOf" srcId="{E357AF69-FBEC-4AEA-9030-87B1E4838668}" destId="{53BF14F9-350C-42AE-AC08-E82CFA8CDE7F}" srcOrd="5" destOrd="0" presId="urn:microsoft.com/office/officeart/2005/8/layout/orgChart1"/>
    <dgm:cxn modelId="{A8E31729-ECDA-4E28-9865-81710B3F0C09}" type="presParOf" srcId="{53BF14F9-350C-42AE-AC08-E82CFA8CDE7F}" destId="{566D86EF-6182-4E32-BB7D-C923588F6254}" srcOrd="0" destOrd="0" presId="urn:microsoft.com/office/officeart/2005/8/layout/orgChart1"/>
    <dgm:cxn modelId="{1D437955-92E8-4989-99F1-65174AE3FE85}" type="presParOf" srcId="{566D86EF-6182-4E32-BB7D-C923588F6254}" destId="{04DE00DF-A8C5-4DC4-9830-BA93F3B74936}" srcOrd="0" destOrd="0" presId="urn:microsoft.com/office/officeart/2005/8/layout/orgChart1"/>
    <dgm:cxn modelId="{EB73FFB7-61CB-4121-89EA-4903114327E9}" type="presParOf" srcId="{566D86EF-6182-4E32-BB7D-C923588F6254}" destId="{4109DCEF-6A8B-4C54-9C94-6A95B93D3835}" srcOrd="1" destOrd="0" presId="urn:microsoft.com/office/officeart/2005/8/layout/orgChart1"/>
    <dgm:cxn modelId="{9632BD45-45C8-4491-B249-A1ACD94EE705}" type="presParOf" srcId="{53BF14F9-350C-42AE-AC08-E82CFA8CDE7F}" destId="{2678D9A0-4FE1-4429-9F88-1D1C320B9AEB}" srcOrd="1" destOrd="0" presId="urn:microsoft.com/office/officeart/2005/8/layout/orgChart1"/>
    <dgm:cxn modelId="{D0BD174E-3F57-41AD-905D-1989A182A32B}" type="presParOf" srcId="{53BF14F9-350C-42AE-AC08-E82CFA8CDE7F}" destId="{343A4A21-1FD3-46D6-9F25-DAC80BE976EB}" srcOrd="2" destOrd="0" presId="urn:microsoft.com/office/officeart/2005/8/layout/orgChart1"/>
    <dgm:cxn modelId="{1900DFFA-4D0C-4C23-9B33-87EA0046585B}" type="presParOf" srcId="{821012A0-36F5-41C1-B694-4DCF212F178D}" destId="{13CB97D5-5943-40D1-8E21-A979F61F9838}" srcOrd="2" destOrd="0" presId="urn:microsoft.com/office/officeart/2005/8/layout/orgChart1"/>
    <dgm:cxn modelId="{71F8E8ED-B517-4247-B8F6-B97C1C3BED6F}" type="presParOf" srcId="{36826047-99B0-466F-8B7A-42AA7C0CCA4E}" destId="{6C4CD724-68A1-4626-B662-810B3E1ABFFC}" srcOrd="2" destOrd="0" presId="urn:microsoft.com/office/officeart/2005/8/layout/orgChart1"/>
    <dgm:cxn modelId="{894EC23F-7ECC-4CC6-B326-8591932E375C}" type="presParOf" srcId="{BF4D016A-4891-4A9D-991A-300D3E2CE5A9}" destId="{732FEAA9-90F0-4FA6-8F25-7173C1CBA379}" srcOrd="2" destOrd="0" presId="urn:microsoft.com/office/officeart/2005/8/layout/orgChart1"/>
    <dgm:cxn modelId="{7818EB5D-7617-4BDC-A6BC-41D08488451D}" type="presParOf" srcId="{00EE2EEE-7DFB-424F-8751-54CE7ED24336}" destId="{A211372D-4ED5-4D6E-A836-F28CA751A018}" srcOrd="2" destOrd="0" presId="urn:microsoft.com/office/officeart/2005/8/layout/orgChart1"/>
    <dgm:cxn modelId="{70ECA167-7D4F-4186-9DDC-BD61592FD58A}" type="presParOf" srcId="{00EE2EEE-7DFB-424F-8751-54CE7ED24336}" destId="{CA2E350C-8D1A-43E1-982B-99BC531BB6FB}" srcOrd="3" destOrd="0" presId="urn:microsoft.com/office/officeart/2005/8/layout/orgChart1"/>
    <dgm:cxn modelId="{881477BE-45E4-477C-B413-EF3BDDDE706A}" type="presParOf" srcId="{CA2E350C-8D1A-43E1-982B-99BC531BB6FB}" destId="{63A550CC-E15D-4E98-83BC-98293C0639AD}" srcOrd="0" destOrd="0" presId="urn:microsoft.com/office/officeart/2005/8/layout/orgChart1"/>
    <dgm:cxn modelId="{F668999E-1E92-4F58-B5F3-26199AC3C00E}" type="presParOf" srcId="{63A550CC-E15D-4E98-83BC-98293C0639AD}" destId="{7DBD7CC0-1751-40D3-B416-CAD45DBF14CD}" srcOrd="0" destOrd="0" presId="urn:microsoft.com/office/officeart/2005/8/layout/orgChart1"/>
    <dgm:cxn modelId="{1017F749-20D3-499E-8CEE-932DF3D26BFF}" type="presParOf" srcId="{63A550CC-E15D-4E98-83BC-98293C0639AD}" destId="{9A8E9C99-5CFF-4C5A-9272-0A7A866F7A60}" srcOrd="1" destOrd="0" presId="urn:microsoft.com/office/officeart/2005/8/layout/orgChart1"/>
    <dgm:cxn modelId="{D26DE562-9E49-4035-B649-6F150A7F0119}" type="presParOf" srcId="{CA2E350C-8D1A-43E1-982B-99BC531BB6FB}" destId="{423EE322-02D2-46ED-90F8-F6C9C1C566E0}" srcOrd="1" destOrd="0" presId="urn:microsoft.com/office/officeart/2005/8/layout/orgChart1"/>
    <dgm:cxn modelId="{3EE5A60C-31FA-4450-87B8-A8D95D8849A3}" type="presParOf" srcId="{CA2E350C-8D1A-43E1-982B-99BC531BB6FB}" destId="{EE1B67C2-AFDD-44CB-9E4A-A2AC6099E1C3}" srcOrd="2" destOrd="0" presId="urn:microsoft.com/office/officeart/2005/8/layout/orgChart1"/>
    <dgm:cxn modelId="{0C3163EB-3BF2-496D-886B-B823070D7A9C}" type="presParOf" srcId="{00EE2EEE-7DFB-424F-8751-54CE7ED24336}" destId="{B085DB85-C05B-4906-8A67-D70E86A813B2}" srcOrd="4" destOrd="0" presId="urn:microsoft.com/office/officeart/2005/8/layout/orgChart1"/>
    <dgm:cxn modelId="{CE21721D-2994-4B57-AD94-278B22D7C9F9}" type="presParOf" srcId="{00EE2EEE-7DFB-424F-8751-54CE7ED24336}" destId="{FE392D60-6B9B-459E-AA06-752234884846}" srcOrd="5" destOrd="0" presId="urn:microsoft.com/office/officeart/2005/8/layout/orgChart1"/>
    <dgm:cxn modelId="{E3CE09A2-D742-4B3F-9A5E-402FD4C97691}" type="presParOf" srcId="{FE392D60-6B9B-459E-AA06-752234884846}" destId="{97FD1910-4C07-4FA3-B67A-F0BF729473CC}" srcOrd="0" destOrd="0" presId="urn:microsoft.com/office/officeart/2005/8/layout/orgChart1"/>
    <dgm:cxn modelId="{E5785E5B-E667-4161-8C96-25C4E493C3FD}" type="presParOf" srcId="{97FD1910-4C07-4FA3-B67A-F0BF729473CC}" destId="{16B436AA-C930-48D1-BC25-D7E3A8B0D3DC}" srcOrd="0" destOrd="0" presId="urn:microsoft.com/office/officeart/2005/8/layout/orgChart1"/>
    <dgm:cxn modelId="{72501395-7157-47C9-B6CC-C0F9FA09F6FB}" type="presParOf" srcId="{97FD1910-4C07-4FA3-B67A-F0BF729473CC}" destId="{6AB72A74-4B6A-4F0D-97CE-CBAFCB3343C8}" srcOrd="1" destOrd="0" presId="urn:microsoft.com/office/officeart/2005/8/layout/orgChart1"/>
    <dgm:cxn modelId="{AEE09791-45F3-4FFF-BF44-2C2E455BB183}" type="presParOf" srcId="{FE392D60-6B9B-459E-AA06-752234884846}" destId="{9C76AF4D-04FF-4BB0-A5AD-AF6C14D9608E}" srcOrd="1" destOrd="0" presId="urn:microsoft.com/office/officeart/2005/8/layout/orgChart1"/>
    <dgm:cxn modelId="{4B1412C3-BE66-4AD6-82E7-7F869567CBB3}" type="presParOf" srcId="{FE392D60-6B9B-459E-AA06-752234884846}" destId="{BEF6E631-5F4D-41E4-87F9-15D81EED0025}" srcOrd="2" destOrd="0" presId="urn:microsoft.com/office/officeart/2005/8/layout/orgChart1"/>
    <dgm:cxn modelId="{755B6C77-CF2F-4CF3-A0F0-AA6FB7DE84F6}" type="presParOf" srcId="{00EE2EEE-7DFB-424F-8751-54CE7ED24336}" destId="{F510D6D8-24B3-4FAA-A057-D65C8BD7577C}" srcOrd="6" destOrd="0" presId="urn:microsoft.com/office/officeart/2005/8/layout/orgChart1"/>
    <dgm:cxn modelId="{8D69F8BD-2B8B-486F-8A52-7663456A89C7}" type="presParOf" srcId="{00EE2EEE-7DFB-424F-8751-54CE7ED24336}" destId="{FB4D45C4-EEC7-4B1F-AF22-B247A052FD6A}" srcOrd="7" destOrd="0" presId="urn:microsoft.com/office/officeart/2005/8/layout/orgChart1"/>
    <dgm:cxn modelId="{B3EC5C1F-9089-4275-B5A9-B40648667734}" type="presParOf" srcId="{FB4D45C4-EEC7-4B1F-AF22-B247A052FD6A}" destId="{9E1891F9-BFD4-45D3-A739-A363C2863070}" srcOrd="0" destOrd="0" presId="urn:microsoft.com/office/officeart/2005/8/layout/orgChart1"/>
    <dgm:cxn modelId="{B301C6A4-65EC-4427-9797-2DB362DB8FF1}" type="presParOf" srcId="{9E1891F9-BFD4-45D3-A739-A363C2863070}" destId="{0AE3541E-A9DD-4822-85EE-A243B657500F}" srcOrd="0" destOrd="0" presId="urn:microsoft.com/office/officeart/2005/8/layout/orgChart1"/>
    <dgm:cxn modelId="{48841258-2FD6-4BB9-8829-C2952B0895B6}" type="presParOf" srcId="{9E1891F9-BFD4-45D3-A739-A363C2863070}" destId="{14477703-479B-460A-A2E9-4244E11B086E}" srcOrd="1" destOrd="0" presId="urn:microsoft.com/office/officeart/2005/8/layout/orgChart1"/>
    <dgm:cxn modelId="{99209124-6A06-4F00-ACEE-6578AFCE822E}" type="presParOf" srcId="{FB4D45C4-EEC7-4B1F-AF22-B247A052FD6A}" destId="{92F6854B-EE4D-45B1-AD3C-C54E27DE8618}" srcOrd="1" destOrd="0" presId="urn:microsoft.com/office/officeart/2005/8/layout/orgChart1"/>
    <dgm:cxn modelId="{68D36AB9-A183-463F-8D6C-60FBA653CE67}" type="presParOf" srcId="{92F6854B-EE4D-45B1-AD3C-C54E27DE8618}" destId="{1ACB1540-D3CD-40A1-AC31-8900A68B2975}" srcOrd="0" destOrd="0" presId="urn:microsoft.com/office/officeart/2005/8/layout/orgChart1"/>
    <dgm:cxn modelId="{65D7AA64-9E02-4AF5-B465-A9DB39B602D7}" type="presParOf" srcId="{92F6854B-EE4D-45B1-AD3C-C54E27DE8618}" destId="{C4F55A6E-CA40-45DC-8CAC-4043FB3D2468}" srcOrd="1" destOrd="0" presId="urn:microsoft.com/office/officeart/2005/8/layout/orgChart1"/>
    <dgm:cxn modelId="{E0387F31-51AC-4F52-A2AB-A6E913FA3378}" type="presParOf" srcId="{C4F55A6E-CA40-45DC-8CAC-4043FB3D2468}" destId="{D42F257E-AE57-4FF1-BCF5-C2E149DCF2E1}" srcOrd="0" destOrd="0" presId="urn:microsoft.com/office/officeart/2005/8/layout/orgChart1"/>
    <dgm:cxn modelId="{42B21AD1-9F88-455C-9536-59C5C56FC584}" type="presParOf" srcId="{D42F257E-AE57-4FF1-BCF5-C2E149DCF2E1}" destId="{DC60E787-BE49-4B3C-BF26-296CD50BFAD0}" srcOrd="0" destOrd="0" presId="urn:microsoft.com/office/officeart/2005/8/layout/orgChart1"/>
    <dgm:cxn modelId="{1E894112-694E-4DA9-86B4-19787508C54D}" type="presParOf" srcId="{D42F257E-AE57-4FF1-BCF5-C2E149DCF2E1}" destId="{9931B89F-67C4-4E70-BD8A-F28CFA164A1E}" srcOrd="1" destOrd="0" presId="urn:microsoft.com/office/officeart/2005/8/layout/orgChart1"/>
    <dgm:cxn modelId="{E9BDC60C-F552-4D92-8CD3-9552E16BC853}" type="presParOf" srcId="{C4F55A6E-CA40-45DC-8CAC-4043FB3D2468}" destId="{7072FF7D-A135-4FCD-856C-A9DDE5EDB504}" srcOrd="1" destOrd="0" presId="urn:microsoft.com/office/officeart/2005/8/layout/orgChart1"/>
    <dgm:cxn modelId="{6CC5D021-E167-480C-B213-B8876EE68877}" type="presParOf" srcId="{7072FF7D-A135-4FCD-856C-A9DDE5EDB504}" destId="{042435FE-8E1D-4AF1-94B1-A103EAC94FFA}" srcOrd="0" destOrd="0" presId="urn:microsoft.com/office/officeart/2005/8/layout/orgChart1"/>
    <dgm:cxn modelId="{65F9E33B-2083-4FC9-B9E6-1C67E23B3887}" type="presParOf" srcId="{7072FF7D-A135-4FCD-856C-A9DDE5EDB504}" destId="{6501843C-5E8E-4A4C-9923-76EB97C74771}" srcOrd="1" destOrd="0" presId="urn:microsoft.com/office/officeart/2005/8/layout/orgChart1"/>
    <dgm:cxn modelId="{1307A137-79B3-4D2A-B25C-23AC656576C0}" type="presParOf" srcId="{6501843C-5E8E-4A4C-9923-76EB97C74771}" destId="{983260A4-5F9C-43C4-8532-612A5EABAABF}" srcOrd="0" destOrd="0" presId="urn:microsoft.com/office/officeart/2005/8/layout/orgChart1"/>
    <dgm:cxn modelId="{FA3C9174-93EB-4CC2-BECA-34E3CB48F706}" type="presParOf" srcId="{983260A4-5F9C-43C4-8532-612A5EABAABF}" destId="{A96D0306-BCC0-40B9-9E37-C6290C770F58}" srcOrd="0" destOrd="0" presId="urn:microsoft.com/office/officeart/2005/8/layout/orgChart1"/>
    <dgm:cxn modelId="{95F49FF7-45AB-4D8C-BE4B-5B4902EBF9F9}" type="presParOf" srcId="{983260A4-5F9C-43C4-8532-612A5EABAABF}" destId="{F1050049-41E9-4641-A6C6-E099F031077F}" srcOrd="1" destOrd="0" presId="urn:microsoft.com/office/officeart/2005/8/layout/orgChart1"/>
    <dgm:cxn modelId="{1FCC50BC-9A79-46C1-AF79-A30E09BFEB12}" type="presParOf" srcId="{6501843C-5E8E-4A4C-9923-76EB97C74771}" destId="{EB5B2E58-D48C-4980-8BA6-51CB90AAECE5}" srcOrd="1" destOrd="0" presId="urn:microsoft.com/office/officeart/2005/8/layout/orgChart1"/>
    <dgm:cxn modelId="{388241C4-1E91-477A-BC15-0EAEB21C1234}" type="presParOf" srcId="{6501843C-5E8E-4A4C-9923-76EB97C74771}" destId="{4C384855-0815-4348-ADA9-D9E0B2A6A92C}" srcOrd="2" destOrd="0" presId="urn:microsoft.com/office/officeart/2005/8/layout/orgChart1"/>
    <dgm:cxn modelId="{8298C306-AC33-43AE-9ABD-53C68E9CBD6C}" type="presParOf" srcId="{7072FF7D-A135-4FCD-856C-A9DDE5EDB504}" destId="{810D9D84-345E-4A7E-AA2B-AA2FCEB1B802}" srcOrd="2" destOrd="0" presId="urn:microsoft.com/office/officeart/2005/8/layout/orgChart1"/>
    <dgm:cxn modelId="{5FE1039E-1D29-443C-A295-5D8D32558394}" type="presParOf" srcId="{7072FF7D-A135-4FCD-856C-A9DDE5EDB504}" destId="{A0104931-988F-4FB3-8CAA-9FEE634179E6}" srcOrd="3" destOrd="0" presId="urn:microsoft.com/office/officeart/2005/8/layout/orgChart1"/>
    <dgm:cxn modelId="{BE9AD2B9-A7C4-43DD-AE83-48C793CBC0C1}" type="presParOf" srcId="{A0104931-988F-4FB3-8CAA-9FEE634179E6}" destId="{72E2CAA2-B0CD-4092-BA82-C2E5B8BCEAD4}" srcOrd="0" destOrd="0" presId="urn:microsoft.com/office/officeart/2005/8/layout/orgChart1"/>
    <dgm:cxn modelId="{55592D74-7E2A-4683-9539-E1D678A522A2}" type="presParOf" srcId="{72E2CAA2-B0CD-4092-BA82-C2E5B8BCEAD4}" destId="{4FF1136E-B960-436E-8E3E-9A6C89397821}" srcOrd="0" destOrd="0" presId="urn:microsoft.com/office/officeart/2005/8/layout/orgChart1"/>
    <dgm:cxn modelId="{58DBC31D-7AFA-4B4A-BFB2-0291CBE481B0}" type="presParOf" srcId="{72E2CAA2-B0CD-4092-BA82-C2E5B8BCEAD4}" destId="{570F5B3F-8509-4BFE-86C8-3EB698AFA5DF}" srcOrd="1" destOrd="0" presId="urn:microsoft.com/office/officeart/2005/8/layout/orgChart1"/>
    <dgm:cxn modelId="{28360870-F6B1-47ED-A497-A110903EED9D}" type="presParOf" srcId="{A0104931-988F-4FB3-8CAA-9FEE634179E6}" destId="{A4EBDD8E-032F-407C-955E-879E573562C9}" srcOrd="1" destOrd="0" presId="urn:microsoft.com/office/officeart/2005/8/layout/orgChart1"/>
    <dgm:cxn modelId="{BF409E06-7EFE-4DFC-A055-2899794C50E4}" type="presParOf" srcId="{A0104931-988F-4FB3-8CAA-9FEE634179E6}" destId="{3BAADA6A-FBC7-46E7-AB46-235BF828A9C9}" srcOrd="2" destOrd="0" presId="urn:microsoft.com/office/officeart/2005/8/layout/orgChart1"/>
    <dgm:cxn modelId="{D8FBA5F0-2E7D-4E37-9CF5-6F36190B27A2}" type="presParOf" srcId="{7072FF7D-A135-4FCD-856C-A9DDE5EDB504}" destId="{9ECE9394-AF86-4B0C-A1A4-EDE50DB3D445}" srcOrd="4" destOrd="0" presId="urn:microsoft.com/office/officeart/2005/8/layout/orgChart1"/>
    <dgm:cxn modelId="{5ACBBF59-4EE3-4C51-9120-23903B092397}" type="presParOf" srcId="{7072FF7D-A135-4FCD-856C-A9DDE5EDB504}" destId="{0514E0AF-FCBF-40A5-95EA-F20886CA1110}" srcOrd="5" destOrd="0" presId="urn:microsoft.com/office/officeart/2005/8/layout/orgChart1"/>
    <dgm:cxn modelId="{C82C96F8-470D-4D84-9ED7-F541BEC66C51}" type="presParOf" srcId="{0514E0AF-FCBF-40A5-95EA-F20886CA1110}" destId="{7D1937D5-E6E0-4A5D-B556-B30F1BFAF801}" srcOrd="0" destOrd="0" presId="urn:microsoft.com/office/officeart/2005/8/layout/orgChart1"/>
    <dgm:cxn modelId="{90BC9323-A64C-4DD9-926E-0C2FB6108E86}" type="presParOf" srcId="{7D1937D5-E6E0-4A5D-B556-B30F1BFAF801}" destId="{2707152B-FAAC-4997-8D57-398F03977813}" srcOrd="0" destOrd="0" presId="urn:microsoft.com/office/officeart/2005/8/layout/orgChart1"/>
    <dgm:cxn modelId="{A16B2D2F-B8D8-4951-977A-6344A9740988}" type="presParOf" srcId="{7D1937D5-E6E0-4A5D-B556-B30F1BFAF801}" destId="{3EBC7CD1-5AF3-453E-9AFA-45786907531A}" srcOrd="1" destOrd="0" presId="urn:microsoft.com/office/officeart/2005/8/layout/orgChart1"/>
    <dgm:cxn modelId="{E674CF9B-19E2-4073-9C03-0CD22D32BF06}" type="presParOf" srcId="{0514E0AF-FCBF-40A5-95EA-F20886CA1110}" destId="{D6F64412-8174-4BDE-B5F8-819E861A5BA5}" srcOrd="1" destOrd="0" presId="urn:microsoft.com/office/officeart/2005/8/layout/orgChart1"/>
    <dgm:cxn modelId="{30061A55-4AC4-402A-B0AC-CADB1AA333C0}" type="presParOf" srcId="{0514E0AF-FCBF-40A5-95EA-F20886CA1110}" destId="{DCA1114A-115B-453E-8AA3-E784DA253A53}" srcOrd="2" destOrd="0" presId="urn:microsoft.com/office/officeart/2005/8/layout/orgChart1"/>
    <dgm:cxn modelId="{BB4BA198-5FB5-499C-A0E9-5F1CC7A1E575}" type="presParOf" srcId="{C4F55A6E-CA40-45DC-8CAC-4043FB3D2468}" destId="{42798520-5F1C-4501-81DB-1BD58DD9373B}" srcOrd="2" destOrd="0" presId="urn:microsoft.com/office/officeart/2005/8/layout/orgChart1"/>
    <dgm:cxn modelId="{0A721010-A9BC-4177-9517-3C4E626CA4F9}" type="presParOf" srcId="{FB4D45C4-EEC7-4B1F-AF22-B247A052FD6A}" destId="{59AF2260-4B3B-42CB-84DE-04D8F3610E68}" srcOrd="2" destOrd="0" presId="urn:microsoft.com/office/officeart/2005/8/layout/orgChart1"/>
    <dgm:cxn modelId="{3C12AECF-DE2B-483A-AAD2-A4F46C7E9DF5}" type="presParOf" srcId="{270B69CA-0F49-4C72-AEBE-BCCDBB36E3C5}" destId="{1057135C-AF52-47E5-99C8-BDE8EA3A1286}" srcOrd="2" destOrd="0" presId="urn:microsoft.com/office/officeart/2005/8/layout/orgChart1"/>
    <dgm:cxn modelId="{25EB4BE8-053E-4D0F-A1C2-EB0D28EE012D}" type="presParOf" srcId="{5BBAFF7A-0E5A-459E-A756-2DAEE54D1864}" destId="{4EFDC41A-1447-47FA-8371-A47ED4B5F2F8}" srcOrd="2" destOrd="0" presId="urn:microsoft.com/office/officeart/2005/8/layout/orgChart1"/>
    <dgm:cxn modelId="{2BD3430A-F101-4C97-BFE1-2AE4E917EECB}" type="presParOf" srcId="{5BBAFF7A-0E5A-459E-A756-2DAEE54D1864}" destId="{54C77651-908A-4F99-90C5-9328326EBB38}" srcOrd="3" destOrd="0" presId="urn:microsoft.com/office/officeart/2005/8/layout/orgChart1"/>
    <dgm:cxn modelId="{4772FA48-A0B3-4963-988F-6A3CE477C156}" type="presParOf" srcId="{54C77651-908A-4F99-90C5-9328326EBB38}" destId="{A78E8070-09F2-4B0E-BB77-033F3D8C26FC}" srcOrd="0" destOrd="0" presId="urn:microsoft.com/office/officeart/2005/8/layout/orgChart1"/>
    <dgm:cxn modelId="{F06E2E98-C20C-4A8B-A7C9-0C59D154E241}" type="presParOf" srcId="{A78E8070-09F2-4B0E-BB77-033F3D8C26FC}" destId="{883CA3E7-F80E-45B4-95A5-A6481B07E9E9}" srcOrd="0" destOrd="0" presId="urn:microsoft.com/office/officeart/2005/8/layout/orgChart1"/>
    <dgm:cxn modelId="{7021FEC0-5D52-4E88-877F-2AB0FDC66551}" type="presParOf" srcId="{A78E8070-09F2-4B0E-BB77-033F3D8C26FC}" destId="{B37D9C17-4613-4389-A298-6413BC56CD21}" srcOrd="1" destOrd="0" presId="urn:microsoft.com/office/officeart/2005/8/layout/orgChart1"/>
    <dgm:cxn modelId="{F210C1F2-ABF3-4F72-9DD0-2829D739E970}" type="presParOf" srcId="{54C77651-908A-4F99-90C5-9328326EBB38}" destId="{31B987D0-9982-455F-8E7E-D44AAC7F80B0}" srcOrd="1" destOrd="0" presId="urn:microsoft.com/office/officeart/2005/8/layout/orgChart1"/>
    <dgm:cxn modelId="{1864CE82-0ABF-4B0A-8B24-03C24994ED72}" type="presParOf" srcId="{54C77651-908A-4F99-90C5-9328326EBB38}" destId="{229C244A-6E23-49D8-945E-5B385808DBFF}" srcOrd="2" destOrd="0" presId="urn:microsoft.com/office/officeart/2005/8/layout/orgChart1"/>
    <dgm:cxn modelId="{4100FFCA-A46E-4D51-9B22-21A1C496216B}" type="presParOf" srcId="{5BBAFF7A-0E5A-459E-A756-2DAEE54D1864}" destId="{C32658A7-B8D8-400D-9328-FEDA0A83CBB8}" srcOrd="4" destOrd="0" presId="urn:microsoft.com/office/officeart/2005/8/layout/orgChart1"/>
    <dgm:cxn modelId="{5E13B6F6-EF13-4528-8090-93482B46E722}" type="presParOf" srcId="{5BBAFF7A-0E5A-459E-A756-2DAEE54D1864}" destId="{829DDF0A-AC8E-4E62-B535-A5391FED2E2D}" srcOrd="5" destOrd="0" presId="urn:microsoft.com/office/officeart/2005/8/layout/orgChart1"/>
    <dgm:cxn modelId="{C1226455-6A14-4C86-B7F2-81609FDE3EF9}" type="presParOf" srcId="{829DDF0A-AC8E-4E62-B535-A5391FED2E2D}" destId="{CEEBEE85-B07F-41EC-BB61-AF8E129747A5}" srcOrd="0" destOrd="0" presId="urn:microsoft.com/office/officeart/2005/8/layout/orgChart1"/>
    <dgm:cxn modelId="{A5256314-724B-43DE-93FC-4FCA54CAF1CF}" type="presParOf" srcId="{CEEBEE85-B07F-41EC-BB61-AF8E129747A5}" destId="{A2590176-8815-446A-9F60-772849F738E2}" srcOrd="0" destOrd="0" presId="urn:microsoft.com/office/officeart/2005/8/layout/orgChart1"/>
    <dgm:cxn modelId="{9B076AC8-E995-4E0C-92B0-D0B2AB620DD9}" type="presParOf" srcId="{CEEBEE85-B07F-41EC-BB61-AF8E129747A5}" destId="{1B0ACA6B-5D83-467A-A792-0F3C8651BB69}" srcOrd="1" destOrd="0" presId="urn:microsoft.com/office/officeart/2005/8/layout/orgChart1"/>
    <dgm:cxn modelId="{BC226BE4-56C7-4B64-A20A-2BC11E2A6929}" type="presParOf" srcId="{829DDF0A-AC8E-4E62-B535-A5391FED2E2D}" destId="{0729FE6E-B9BC-4E17-975F-8ECBD812C362}" srcOrd="1" destOrd="0" presId="urn:microsoft.com/office/officeart/2005/8/layout/orgChart1"/>
    <dgm:cxn modelId="{E85BE3FD-FA6E-4EF9-B9E9-9F22B8F4CFD5}" type="presParOf" srcId="{829DDF0A-AC8E-4E62-B535-A5391FED2E2D}" destId="{FB711ABA-112C-4737-8644-F27F5DD837E1}" srcOrd="2" destOrd="0" presId="urn:microsoft.com/office/officeart/2005/8/layout/orgChart1"/>
    <dgm:cxn modelId="{BFD77081-3BB0-4861-8E4B-BD2ED9875CED}" type="presParOf" srcId="{CFD7B161-9B50-4413-9DD9-19DF63C55337}" destId="{871C44AB-89F9-4C05-8C8F-8EEC5AD774F1}" srcOrd="2" destOrd="0" presId="urn:microsoft.com/office/officeart/2005/8/layout/orgChart1"/>
    <dgm:cxn modelId="{0E979D95-BB04-4DDA-B9A5-562B8CF3F750}" type="presParOf" srcId="{C47FF62C-C716-4D6E-80B4-89519B38B6A6}" destId="{75046C73-896A-431E-83BC-2728DED63DB0}" srcOrd="2" destOrd="0" presId="urn:microsoft.com/office/officeart/2005/8/layout/orgChart1"/>
  </dgm:cxnLst>
  <dgm:bg>
    <a:noFill/>
    <a:effect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FC53A-3F24-422E-A2B5-6EB3123746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0513E3D-0AFF-4E9B-A340-0D3CCF22A517}">
      <dgm:prSet phldrT="[Text]"/>
      <dgm:spPr/>
      <dgm:t>
        <a:bodyPr/>
        <a:lstStyle/>
        <a:p>
          <a:r>
            <a:rPr lang="en-US" dirty="0"/>
            <a:t>Instance / Enterprise-wide</a:t>
          </a:r>
        </a:p>
      </dgm:t>
    </dgm:pt>
    <dgm:pt modelId="{4111DBF8-E3C9-48E0-9F9C-A73D892E8197}" type="parTrans" cxnId="{EBB3BA48-D3FC-4850-A42E-2075CD0BFB16}">
      <dgm:prSet/>
      <dgm:spPr/>
      <dgm:t>
        <a:bodyPr/>
        <a:lstStyle/>
        <a:p>
          <a:endParaRPr lang="en-US"/>
        </a:p>
      </dgm:t>
    </dgm:pt>
    <dgm:pt modelId="{C612050A-6CEA-42E7-BD50-61D7F9050527}" type="sibTrans" cxnId="{EBB3BA48-D3FC-4850-A42E-2075CD0BFB16}">
      <dgm:prSet/>
      <dgm:spPr/>
      <dgm:t>
        <a:bodyPr/>
        <a:lstStyle/>
        <a:p>
          <a:endParaRPr lang="en-US"/>
        </a:p>
      </dgm:t>
    </dgm:pt>
    <dgm:pt modelId="{885E61ED-7C79-45FE-B38B-A3076BFF94AD}">
      <dgm:prSet phldrT="[Text]"/>
      <dgm:spPr>
        <a:solidFill>
          <a:srgbClr val="C00000"/>
        </a:solidFill>
      </dgm:spPr>
      <dgm:t>
        <a:bodyPr/>
        <a:lstStyle/>
        <a:p>
          <a:r>
            <a:rPr lang="en-US"/>
            <a:t>Functions</a:t>
          </a:r>
        </a:p>
      </dgm:t>
    </dgm:pt>
    <dgm:pt modelId="{601EACA6-6D9A-4EFB-A2EA-279F30A07D21}" type="parTrans" cxnId="{5C6890AA-9494-4092-A2E1-6B1A19C9A2B0}">
      <dgm:prSet/>
      <dgm:spPr/>
      <dgm:t>
        <a:bodyPr/>
        <a:lstStyle/>
        <a:p>
          <a:endParaRPr lang="en-US"/>
        </a:p>
      </dgm:t>
    </dgm:pt>
    <dgm:pt modelId="{34F9383F-DC62-4D94-BDBA-186E0282F7D1}" type="sibTrans" cxnId="{5C6890AA-9494-4092-A2E1-6B1A19C9A2B0}">
      <dgm:prSet/>
      <dgm:spPr/>
      <dgm:t>
        <a:bodyPr/>
        <a:lstStyle/>
        <a:p>
          <a:endParaRPr lang="en-US"/>
        </a:p>
      </dgm:t>
    </dgm:pt>
    <dgm:pt modelId="{42051C61-55C4-42FF-8C66-BCCC0D18C33B}">
      <dgm:prSet phldrT="[Text]"/>
      <dgm:spPr/>
      <dgm:t>
        <a:bodyPr/>
        <a:lstStyle/>
        <a:p>
          <a:r>
            <a:rPr lang="en-US"/>
            <a:t>Engine &amp; AT</a:t>
          </a:r>
        </a:p>
      </dgm:t>
    </dgm:pt>
    <dgm:pt modelId="{1BB37EAF-9137-49C6-BA86-F78CEE464344}" type="parTrans" cxnId="{F4A2078F-F000-493A-9863-4E7D19ED7859}">
      <dgm:prSet/>
      <dgm:spPr/>
      <dgm:t>
        <a:bodyPr/>
        <a:lstStyle/>
        <a:p>
          <a:endParaRPr lang="en-US"/>
        </a:p>
      </dgm:t>
    </dgm:pt>
    <dgm:pt modelId="{3AB637CF-F7FC-467D-B1DD-7FCCC4026857}" type="sibTrans" cxnId="{F4A2078F-F000-493A-9863-4E7D19ED7859}">
      <dgm:prSet/>
      <dgm:spPr/>
      <dgm:t>
        <a:bodyPr/>
        <a:lstStyle/>
        <a:p>
          <a:endParaRPr lang="en-US"/>
        </a:p>
      </dgm:t>
    </dgm:pt>
    <dgm:pt modelId="{01893B5B-9EC1-4CD1-879F-E6272B3ECF57}">
      <dgm:prSet phldrT="[Text]"/>
      <dgm:spPr/>
      <dgm:t>
        <a:bodyPr/>
        <a:lstStyle/>
        <a:p>
          <a:r>
            <a:rPr lang="en-US"/>
            <a:t>Performance</a:t>
          </a:r>
        </a:p>
      </dgm:t>
    </dgm:pt>
    <dgm:pt modelId="{B778CEA5-4BB5-48E5-B4BC-274140311BB5}" type="parTrans" cxnId="{FF1A62FD-346E-4B44-AF5B-D539F7CF816A}">
      <dgm:prSet/>
      <dgm:spPr/>
      <dgm:t>
        <a:bodyPr/>
        <a:lstStyle/>
        <a:p>
          <a:endParaRPr lang="en-US"/>
        </a:p>
      </dgm:t>
    </dgm:pt>
    <dgm:pt modelId="{FD1BDD0F-63E0-49C0-89F5-5C3479379F26}" type="sibTrans" cxnId="{FF1A62FD-346E-4B44-AF5B-D539F7CF816A}">
      <dgm:prSet/>
      <dgm:spPr/>
      <dgm:t>
        <a:bodyPr/>
        <a:lstStyle/>
        <a:p>
          <a:endParaRPr lang="en-US"/>
        </a:p>
      </dgm:t>
    </dgm:pt>
    <dgm:pt modelId="{D896A90F-7F38-4FD9-B9E3-2276790FE5EB}">
      <dgm:prSet phldrT="[Text]"/>
      <dgm:spPr/>
      <dgm:t>
        <a:bodyPr/>
        <a:lstStyle/>
        <a:p>
          <a:r>
            <a:rPr lang="en-US"/>
            <a:t>Durability / Break-in</a:t>
          </a:r>
        </a:p>
      </dgm:t>
    </dgm:pt>
    <dgm:pt modelId="{5B319770-9AD6-4824-80BF-7FC2BE5F6ED7}" type="parTrans" cxnId="{6E1AFB03-B180-4326-9EAD-DF1AF97C6AB1}">
      <dgm:prSet/>
      <dgm:spPr/>
      <dgm:t>
        <a:bodyPr/>
        <a:lstStyle/>
        <a:p>
          <a:endParaRPr lang="en-US"/>
        </a:p>
      </dgm:t>
    </dgm:pt>
    <dgm:pt modelId="{21BE966A-53FF-412C-8768-F730458B1999}" type="sibTrans" cxnId="{6E1AFB03-B180-4326-9EAD-DF1AF97C6AB1}">
      <dgm:prSet/>
      <dgm:spPr/>
      <dgm:t>
        <a:bodyPr/>
        <a:lstStyle/>
        <a:p>
          <a:endParaRPr lang="en-US"/>
        </a:p>
      </dgm:t>
    </dgm:pt>
    <dgm:pt modelId="{0533D8A7-CA14-4F6D-9318-48A3BACAB163}">
      <dgm:prSet phldrT="[Text]"/>
      <dgm:spPr/>
      <dgm:t>
        <a:bodyPr/>
        <a:lstStyle/>
        <a:p>
          <a:r>
            <a:rPr lang="en-US"/>
            <a:t>CyberApps</a:t>
          </a:r>
        </a:p>
      </dgm:t>
    </dgm:pt>
    <dgm:pt modelId="{73ACB6B4-2796-46D0-AB1A-18E4C4BA4594}" type="parTrans" cxnId="{31A6CFD3-4DC2-497B-8E90-210B934B7665}">
      <dgm:prSet/>
      <dgm:spPr/>
      <dgm:t>
        <a:bodyPr/>
        <a:lstStyle/>
        <a:p>
          <a:endParaRPr lang="en-US"/>
        </a:p>
      </dgm:t>
    </dgm:pt>
    <dgm:pt modelId="{A3091443-ECB3-4564-87B7-61E5434E4148}" type="sibTrans" cxnId="{31A6CFD3-4DC2-497B-8E90-210B934B7665}">
      <dgm:prSet/>
      <dgm:spPr/>
      <dgm:t>
        <a:bodyPr/>
        <a:lstStyle/>
        <a:p>
          <a:endParaRPr lang="en-US"/>
        </a:p>
      </dgm:t>
    </dgm:pt>
    <dgm:pt modelId="{EFE0DA68-D778-4F29-8CBE-CC75B6AF58B1}">
      <dgm:prSet phldrT="[Text]"/>
      <dgm:spPr/>
      <dgm:t>
        <a:bodyPr/>
        <a:lstStyle/>
        <a:p>
          <a:r>
            <a:rPr lang="en-US"/>
            <a:t>Engine, AT &amp; Alt.</a:t>
          </a:r>
        </a:p>
      </dgm:t>
    </dgm:pt>
    <dgm:pt modelId="{C5A15CFF-B417-440D-A542-165C163479AB}" type="parTrans" cxnId="{AEA4687E-C9E5-4AD9-8FA9-099866040957}">
      <dgm:prSet/>
      <dgm:spPr/>
      <dgm:t>
        <a:bodyPr/>
        <a:lstStyle/>
        <a:p>
          <a:endParaRPr lang="en-US"/>
        </a:p>
      </dgm:t>
    </dgm:pt>
    <dgm:pt modelId="{4FF26F79-4796-4EE2-A79E-3989D12C71F7}" type="sibTrans" cxnId="{AEA4687E-C9E5-4AD9-8FA9-099866040957}">
      <dgm:prSet/>
      <dgm:spPr/>
      <dgm:t>
        <a:bodyPr/>
        <a:lstStyle/>
        <a:p>
          <a:endParaRPr lang="en-US"/>
        </a:p>
      </dgm:t>
    </dgm:pt>
    <dgm:pt modelId="{788DB2B0-4EED-4EC5-96BE-37ABFB743D99}">
      <dgm:prSet phldrT="[Text]"/>
      <dgm:spPr/>
      <dgm:t>
        <a:bodyPr/>
        <a:lstStyle/>
        <a:p>
          <a:r>
            <a:rPr lang="en-US"/>
            <a:t>Durability</a:t>
          </a:r>
        </a:p>
      </dgm:t>
    </dgm:pt>
    <dgm:pt modelId="{F740F0ED-90D0-4003-A081-26BB0BC6B8E9}" type="parTrans" cxnId="{2A400181-BD33-4D3A-B292-5089625450AF}">
      <dgm:prSet/>
      <dgm:spPr/>
      <dgm:t>
        <a:bodyPr/>
        <a:lstStyle/>
        <a:p>
          <a:endParaRPr lang="en-US"/>
        </a:p>
      </dgm:t>
    </dgm:pt>
    <dgm:pt modelId="{87B6801F-233B-44C1-99B8-9317794CED69}" type="sibTrans" cxnId="{2A400181-BD33-4D3A-B292-5089625450AF}">
      <dgm:prSet/>
      <dgm:spPr/>
      <dgm:t>
        <a:bodyPr/>
        <a:lstStyle/>
        <a:p>
          <a:endParaRPr lang="en-US"/>
        </a:p>
      </dgm:t>
    </dgm:pt>
    <dgm:pt modelId="{5EDEF4D5-6EFD-4AAE-8459-4062055C6DB6}">
      <dgm:prSet phldrT="[Text]"/>
      <dgm:spPr/>
      <dgm:t>
        <a:bodyPr/>
        <a:lstStyle/>
        <a:p>
          <a:r>
            <a:rPr lang="en-US"/>
            <a:t>Engine, AT &amp; Trans.</a:t>
          </a:r>
        </a:p>
      </dgm:t>
    </dgm:pt>
    <dgm:pt modelId="{A9970A3F-5D25-48E3-9484-A45C29AF33E8}" type="parTrans" cxnId="{2EB62DFE-B0F4-4599-8785-C67F1199E168}">
      <dgm:prSet/>
      <dgm:spPr/>
      <dgm:t>
        <a:bodyPr/>
        <a:lstStyle/>
        <a:p>
          <a:endParaRPr lang="en-US"/>
        </a:p>
      </dgm:t>
    </dgm:pt>
    <dgm:pt modelId="{6AB263C1-395B-4A7E-9BE9-CC8D1AE0F22D}" type="sibTrans" cxnId="{2EB62DFE-B0F4-4599-8785-C67F1199E168}">
      <dgm:prSet/>
      <dgm:spPr/>
      <dgm:t>
        <a:bodyPr/>
        <a:lstStyle/>
        <a:p>
          <a:endParaRPr lang="en-US"/>
        </a:p>
      </dgm:t>
    </dgm:pt>
    <dgm:pt modelId="{5DECE279-EF79-4137-AEB7-F470D3A381BC}">
      <dgm:prSet phldrT="[Text]"/>
      <dgm:spPr/>
      <dgm:t>
        <a:bodyPr/>
        <a:lstStyle/>
        <a:p>
          <a:r>
            <a:rPr lang="en-US"/>
            <a:t>Performance</a:t>
          </a:r>
        </a:p>
      </dgm:t>
    </dgm:pt>
    <dgm:pt modelId="{EA8A4977-A3A3-4F2E-8024-589B8C332C26}" type="parTrans" cxnId="{7B3FA2BA-86BE-442D-B163-0D150AC5C7DC}">
      <dgm:prSet/>
      <dgm:spPr/>
      <dgm:t>
        <a:bodyPr/>
        <a:lstStyle/>
        <a:p>
          <a:endParaRPr lang="en-US"/>
        </a:p>
      </dgm:t>
    </dgm:pt>
    <dgm:pt modelId="{2523E8D0-3AB7-4943-BAA9-EB6A1553385A}" type="sibTrans" cxnId="{7B3FA2BA-86BE-442D-B163-0D150AC5C7DC}">
      <dgm:prSet/>
      <dgm:spPr/>
      <dgm:t>
        <a:bodyPr/>
        <a:lstStyle/>
        <a:p>
          <a:endParaRPr lang="en-US"/>
        </a:p>
      </dgm:t>
    </dgm:pt>
    <dgm:pt modelId="{4BC57858-8C40-43F9-985A-D1E54B19549E}">
      <dgm:prSet phldrT="[Text]"/>
      <dgm:spPr/>
      <dgm:t>
        <a:bodyPr/>
        <a:lstStyle/>
        <a:p>
          <a:r>
            <a:rPr lang="en-US"/>
            <a:t>Chassis</a:t>
          </a:r>
        </a:p>
      </dgm:t>
    </dgm:pt>
    <dgm:pt modelId="{89DB2E9F-F79C-410D-A515-1F10985D159A}" type="parTrans" cxnId="{B79847D8-D7E6-4016-B49A-1A0F1758A39B}">
      <dgm:prSet/>
      <dgm:spPr/>
      <dgm:t>
        <a:bodyPr/>
        <a:lstStyle/>
        <a:p>
          <a:endParaRPr lang="en-US"/>
        </a:p>
      </dgm:t>
    </dgm:pt>
    <dgm:pt modelId="{C289AEF1-090B-4E88-8456-758215CD3AA3}" type="sibTrans" cxnId="{B79847D8-D7E6-4016-B49A-1A0F1758A39B}">
      <dgm:prSet/>
      <dgm:spPr/>
      <dgm:t>
        <a:bodyPr/>
        <a:lstStyle/>
        <a:p>
          <a:endParaRPr lang="en-US"/>
        </a:p>
      </dgm:t>
    </dgm:pt>
    <dgm:pt modelId="{B913EF6C-D3AB-4356-8547-E2F7F02842EE}">
      <dgm:prSet phldrT="[Text]"/>
      <dgm:spPr/>
      <dgm:t>
        <a:bodyPr/>
        <a:lstStyle/>
        <a:p>
          <a:r>
            <a:rPr lang="en-US"/>
            <a:t>Performance</a:t>
          </a:r>
        </a:p>
      </dgm:t>
    </dgm:pt>
    <dgm:pt modelId="{005FCE12-7EFE-4B68-BC88-FEA73D717750}" type="parTrans" cxnId="{D991A416-40C4-477A-961F-0250F0AA60E3}">
      <dgm:prSet/>
      <dgm:spPr/>
      <dgm:t>
        <a:bodyPr/>
        <a:lstStyle/>
        <a:p>
          <a:endParaRPr lang="en-US"/>
        </a:p>
      </dgm:t>
    </dgm:pt>
    <dgm:pt modelId="{C8D6E177-05F0-4E95-A05C-C0DE2E96C9D6}" type="sibTrans" cxnId="{D991A416-40C4-477A-961F-0250F0AA60E3}">
      <dgm:prSet/>
      <dgm:spPr/>
      <dgm:t>
        <a:bodyPr/>
        <a:lstStyle/>
        <a:p>
          <a:endParaRPr lang="en-US"/>
        </a:p>
      </dgm:t>
    </dgm:pt>
    <dgm:pt modelId="{7A417548-FFC0-4E50-9FC6-F23D1AF5B345}">
      <dgm:prSet phldrT="[Text]"/>
      <dgm:spPr/>
      <dgm:t>
        <a:bodyPr/>
        <a:lstStyle/>
        <a:p>
          <a:r>
            <a:rPr lang="en-US"/>
            <a:t>Durability / Break-in</a:t>
          </a:r>
        </a:p>
      </dgm:t>
    </dgm:pt>
    <dgm:pt modelId="{99115104-7672-4BE1-AF5C-88D12ADB1339}" type="parTrans" cxnId="{853D19F4-4752-4D9F-9B36-211E64DB96EC}">
      <dgm:prSet/>
      <dgm:spPr/>
      <dgm:t>
        <a:bodyPr/>
        <a:lstStyle/>
        <a:p>
          <a:endParaRPr lang="en-US"/>
        </a:p>
      </dgm:t>
    </dgm:pt>
    <dgm:pt modelId="{EBDF2FA3-FD0E-4AD3-8B92-78E47C6E152F}" type="sibTrans" cxnId="{853D19F4-4752-4D9F-9B36-211E64DB96EC}">
      <dgm:prSet/>
      <dgm:spPr/>
      <dgm:t>
        <a:bodyPr/>
        <a:lstStyle/>
        <a:p>
          <a:endParaRPr lang="en-US"/>
        </a:p>
      </dgm:t>
    </dgm:pt>
    <dgm:pt modelId="{50FBBE29-9AB6-48D1-B5B2-AD129341B2B3}">
      <dgm:prSet phldrT="[Text]"/>
      <dgm:spPr/>
      <dgm:t>
        <a:bodyPr/>
        <a:lstStyle/>
        <a:p>
          <a:r>
            <a:rPr lang="en-US"/>
            <a:t>Aftertreatment</a:t>
          </a:r>
        </a:p>
      </dgm:t>
    </dgm:pt>
    <dgm:pt modelId="{8BA8E091-3FED-41DB-B6A4-75D96E59EA1A}" type="parTrans" cxnId="{A323115E-B7CC-4211-99F0-87BDF6E91269}">
      <dgm:prSet/>
      <dgm:spPr/>
      <dgm:t>
        <a:bodyPr/>
        <a:lstStyle/>
        <a:p>
          <a:endParaRPr lang="en-US"/>
        </a:p>
      </dgm:t>
    </dgm:pt>
    <dgm:pt modelId="{2D805580-2965-46FD-A7CA-55236D7BBCE5}" type="sibTrans" cxnId="{A323115E-B7CC-4211-99F0-87BDF6E91269}">
      <dgm:prSet/>
      <dgm:spPr/>
      <dgm:t>
        <a:bodyPr/>
        <a:lstStyle/>
        <a:p>
          <a:endParaRPr lang="en-US"/>
        </a:p>
      </dgm:t>
    </dgm:pt>
    <dgm:pt modelId="{C394EC1F-EFBF-4C88-8012-65FF5C56E8D5}">
      <dgm:prSet phldrT="[Text]"/>
      <dgm:spPr/>
      <dgm:t>
        <a:bodyPr/>
        <a:lstStyle/>
        <a:p>
          <a:r>
            <a:rPr lang="en-US"/>
            <a:t>De-green</a:t>
          </a:r>
        </a:p>
      </dgm:t>
    </dgm:pt>
    <dgm:pt modelId="{ABE8DC1A-37E9-456D-A464-2DFBBB185F77}" type="parTrans" cxnId="{F291EA0D-FD62-454B-86CE-C9BF73CC917D}">
      <dgm:prSet/>
      <dgm:spPr/>
      <dgm:t>
        <a:bodyPr/>
        <a:lstStyle/>
        <a:p>
          <a:endParaRPr lang="en-US"/>
        </a:p>
      </dgm:t>
    </dgm:pt>
    <dgm:pt modelId="{056D9177-0FCC-4555-9BAA-28D4BF0A7BF4}" type="sibTrans" cxnId="{F291EA0D-FD62-454B-86CE-C9BF73CC917D}">
      <dgm:prSet/>
      <dgm:spPr/>
      <dgm:t>
        <a:bodyPr/>
        <a:lstStyle/>
        <a:p>
          <a:endParaRPr lang="en-US"/>
        </a:p>
      </dgm:t>
    </dgm:pt>
    <dgm:pt modelId="{F2DC256C-9052-41BA-9DF7-48987686E254}">
      <dgm:prSet phldrT="[Text]"/>
      <dgm:spPr/>
      <dgm:t>
        <a:bodyPr/>
        <a:lstStyle/>
        <a:p>
          <a:r>
            <a:rPr lang="en-US"/>
            <a:t>Turbo Turbine</a:t>
          </a:r>
        </a:p>
      </dgm:t>
    </dgm:pt>
    <dgm:pt modelId="{8A0426E4-0490-438E-B8D8-60070BEC3E9D}" type="parTrans" cxnId="{3CCE1FE7-C0CA-47AC-A07F-FDF38E9AB5DD}">
      <dgm:prSet/>
      <dgm:spPr/>
      <dgm:t>
        <a:bodyPr/>
        <a:lstStyle/>
        <a:p>
          <a:endParaRPr lang="en-US"/>
        </a:p>
      </dgm:t>
    </dgm:pt>
    <dgm:pt modelId="{8940AC90-5684-4046-A23B-1F9B744AE32C}" type="sibTrans" cxnId="{3CCE1FE7-C0CA-47AC-A07F-FDF38E9AB5DD}">
      <dgm:prSet/>
      <dgm:spPr/>
      <dgm:t>
        <a:bodyPr/>
        <a:lstStyle/>
        <a:p>
          <a:endParaRPr lang="en-US"/>
        </a:p>
      </dgm:t>
    </dgm:pt>
    <dgm:pt modelId="{74677EE6-92D9-46BD-96DA-70174C9F4DD2}">
      <dgm:prSet phldrT="[Text]"/>
      <dgm:spPr/>
      <dgm:t>
        <a:bodyPr/>
        <a:lstStyle/>
        <a:p>
          <a:r>
            <a:rPr lang="en-US"/>
            <a:t>Turbo Compressor</a:t>
          </a:r>
        </a:p>
      </dgm:t>
    </dgm:pt>
    <dgm:pt modelId="{7FC912CD-76A2-405B-8EB0-B4A88F0DEA0E}" type="parTrans" cxnId="{E222205C-8ABF-4636-9C9F-E9655663E822}">
      <dgm:prSet/>
      <dgm:spPr/>
      <dgm:t>
        <a:bodyPr/>
        <a:lstStyle/>
        <a:p>
          <a:endParaRPr lang="en-US"/>
        </a:p>
      </dgm:t>
    </dgm:pt>
    <dgm:pt modelId="{A23E22C6-308D-4BFD-9403-0713DC5284CE}" type="sibTrans" cxnId="{E222205C-8ABF-4636-9C9F-E9655663E822}">
      <dgm:prSet/>
      <dgm:spPr/>
      <dgm:t>
        <a:bodyPr/>
        <a:lstStyle/>
        <a:p>
          <a:endParaRPr lang="en-US"/>
        </a:p>
      </dgm:t>
    </dgm:pt>
    <dgm:pt modelId="{492AA970-78F8-4ECF-863A-4429C03AC950}">
      <dgm:prSet phldrT="[Text]"/>
      <dgm:spPr/>
      <dgm:t>
        <a:bodyPr/>
        <a:lstStyle/>
        <a:p>
          <a:r>
            <a:rPr lang="en-US"/>
            <a:t>Fuel &amp; Lub Chemistry</a:t>
          </a:r>
        </a:p>
      </dgm:t>
    </dgm:pt>
    <dgm:pt modelId="{1DB2F20E-602C-499C-A862-B9129659E92E}" type="parTrans" cxnId="{81AA5CD8-6CDD-42C8-BC62-F4F8DB1834C1}">
      <dgm:prSet/>
      <dgm:spPr/>
      <dgm:t>
        <a:bodyPr/>
        <a:lstStyle/>
        <a:p>
          <a:endParaRPr lang="en-US"/>
        </a:p>
      </dgm:t>
    </dgm:pt>
    <dgm:pt modelId="{C2D0B5F9-A633-48CC-ADD1-27CE56886A9C}" type="sibTrans" cxnId="{81AA5CD8-6CDD-42C8-BC62-F4F8DB1834C1}">
      <dgm:prSet/>
      <dgm:spPr/>
      <dgm:t>
        <a:bodyPr/>
        <a:lstStyle/>
        <a:p>
          <a:endParaRPr lang="en-US"/>
        </a:p>
      </dgm:t>
    </dgm:pt>
    <dgm:pt modelId="{51B4DB70-AE40-4E29-A450-EE206F753D22}">
      <dgm:prSet phldrT="[Text]"/>
      <dgm:spPr/>
      <dgm:t>
        <a:bodyPr/>
        <a:lstStyle/>
        <a:p>
          <a:r>
            <a:rPr lang="en-US"/>
            <a:t>Fatigue</a:t>
          </a:r>
        </a:p>
      </dgm:t>
    </dgm:pt>
    <dgm:pt modelId="{FD51A8EA-594D-40AA-B58F-CA333A0DACD6}" type="parTrans" cxnId="{A7DA64DB-D60E-45FC-A761-2567BF002969}">
      <dgm:prSet/>
      <dgm:spPr/>
      <dgm:t>
        <a:bodyPr/>
        <a:lstStyle/>
        <a:p>
          <a:endParaRPr lang="en-US"/>
        </a:p>
      </dgm:t>
    </dgm:pt>
    <dgm:pt modelId="{8F3D3116-C918-45B4-A318-9EF2B3797BDB}" type="sibTrans" cxnId="{A7DA64DB-D60E-45FC-A761-2567BF002969}">
      <dgm:prSet/>
      <dgm:spPr/>
      <dgm:t>
        <a:bodyPr/>
        <a:lstStyle/>
        <a:p>
          <a:endParaRPr lang="en-US"/>
        </a:p>
      </dgm:t>
    </dgm:pt>
    <dgm:pt modelId="{A8FD7B7F-1C70-4D50-A975-2FD3B2456F2F}">
      <dgm:prSet phldrT="[Text]"/>
      <dgm:spPr>
        <a:solidFill>
          <a:srgbClr val="C00000"/>
        </a:solidFill>
      </dgm:spPr>
      <dgm:t>
        <a:bodyPr/>
        <a:lstStyle/>
        <a:p>
          <a:r>
            <a:rPr lang="en-US" dirty="0">
              <a:solidFill>
                <a:schemeClr val="bg1"/>
              </a:solidFill>
            </a:rPr>
            <a:t>Test System</a:t>
          </a:r>
        </a:p>
      </dgm:t>
    </dgm:pt>
    <dgm:pt modelId="{3F1709EB-E916-4D28-8D73-3BF81570E9B2}" type="sibTrans" cxnId="{638E040A-E9EF-4A88-9C86-80D2F10E93A2}">
      <dgm:prSet/>
      <dgm:spPr/>
      <dgm:t>
        <a:bodyPr/>
        <a:lstStyle/>
        <a:p>
          <a:endParaRPr lang="en-US"/>
        </a:p>
      </dgm:t>
    </dgm:pt>
    <dgm:pt modelId="{5580A707-B426-4698-80A3-363AC0587255}" type="parTrans" cxnId="{638E040A-E9EF-4A88-9C86-80D2F10E93A2}">
      <dgm:prSet/>
      <dgm:spPr/>
      <dgm:t>
        <a:bodyPr/>
        <a:lstStyle/>
        <a:p>
          <a:endParaRPr lang="en-US"/>
        </a:p>
      </dgm:t>
    </dgm:pt>
    <dgm:pt modelId="{FBB52544-0747-4F0B-9666-1D18E93A280E}">
      <dgm:prSet phldrT="[Text]"/>
      <dgm:spPr/>
      <dgm:t>
        <a:bodyPr/>
        <a:lstStyle/>
        <a:p>
          <a:r>
            <a:rPr lang="en-US"/>
            <a:t>Performance</a:t>
          </a:r>
        </a:p>
      </dgm:t>
    </dgm:pt>
    <dgm:pt modelId="{C31485BE-58BF-4C1E-8CBA-401FC011D22E}" type="parTrans" cxnId="{4B11A7BC-83F5-4302-8816-422CC8171B87}">
      <dgm:prSet/>
      <dgm:spPr/>
      <dgm:t>
        <a:bodyPr/>
        <a:lstStyle/>
        <a:p>
          <a:endParaRPr lang="en-US"/>
        </a:p>
      </dgm:t>
    </dgm:pt>
    <dgm:pt modelId="{63056296-5C13-45B5-8061-8FAAB82926EE}" type="sibTrans" cxnId="{4B11A7BC-83F5-4302-8816-422CC8171B87}">
      <dgm:prSet/>
      <dgm:spPr/>
      <dgm:t>
        <a:bodyPr/>
        <a:lstStyle/>
        <a:p>
          <a:endParaRPr lang="en-US"/>
        </a:p>
      </dgm:t>
    </dgm:pt>
    <dgm:pt modelId="{955B9354-3BDE-4261-9B22-7209F50D8D2C}">
      <dgm:prSet phldrT="[Text]"/>
      <dgm:spPr/>
      <dgm:t>
        <a:bodyPr/>
        <a:lstStyle/>
        <a:p>
          <a:r>
            <a:rPr lang="en-US"/>
            <a:t>Emissions &amp; FE</a:t>
          </a:r>
        </a:p>
      </dgm:t>
    </dgm:pt>
    <dgm:pt modelId="{D497FBEB-7BCC-4F5B-BCC7-36ADEB20D82B}" type="parTrans" cxnId="{693F23D3-29AD-4D8F-8B90-0575CC283AFF}">
      <dgm:prSet/>
      <dgm:spPr/>
      <dgm:t>
        <a:bodyPr/>
        <a:lstStyle/>
        <a:p>
          <a:endParaRPr lang="en-US"/>
        </a:p>
      </dgm:t>
    </dgm:pt>
    <dgm:pt modelId="{F0D7A81B-C30F-4E1A-9EDD-AE7C5A4CFA46}" type="sibTrans" cxnId="{693F23D3-29AD-4D8F-8B90-0575CC283AFF}">
      <dgm:prSet/>
      <dgm:spPr/>
      <dgm:t>
        <a:bodyPr/>
        <a:lstStyle/>
        <a:p>
          <a:endParaRPr lang="en-US"/>
        </a:p>
      </dgm:t>
    </dgm:pt>
    <dgm:pt modelId="{08A82B72-B4AE-4E1F-81D5-D2B21665F8F7}">
      <dgm:prSet phldrT="[Text]"/>
      <dgm:spPr/>
      <dgm:t>
        <a:bodyPr/>
        <a:lstStyle/>
        <a:p>
          <a:r>
            <a:rPr lang="en-US"/>
            <a:t>Emissions &amp; FE</a:t>
          </a:r>
        </a:p>
      </dgm:t>
    </dgm:pt>
    <dgm:pt modelId="{E3B8C50F-63EF-4FF7-B7F5-53F3D967CD39}" type="parTrans" cxnId="{AD2BB5A5-74D2-4E92-9CE1-FBAE583C776B}">
      <dgm:prSet/>
      <dgm:spPr/>
      <dgm:t>
        <a:bodyPr/>
        <a:lstStyle/>
        <a:p>
          <a:endParaRPr lang="en-US"/>
        </a:p>
      </dgm:t>
    </dgm:pt>
    <dgm:pt modelId="{5D0B1855-9CFB-4F2A-849A-29AF42BC8605}" type="sibTrans" cxnId="{AD2BB5A5-74D2-4E92-9CE1-FBAE583C776B}">
      <dgm:prSet/>
      <dgm:spPr/>
      <dgm:t>
        <a:bodyPr/>
        <a:lstStyle/>
        <a:p>
          <a:endParaRPr lang="en-US"/>
        </a:p>
      </dgm:t>
    </dgm:pt>
    <dgm:pt modelId="{F034B640-CFA7-4441-A6F5-650825EFA58B}">
      <dgm:prSet phldrT="[Text]"/>
      <dgm:spPr/>
      <dgm:t>
        <a:bodyPr/>
        <a:lstStyle/>
        <a:p>
          <a:r>
            <a:rPr lang="en-US"/>
            <a:t>Performance</a:t>
          </a:r>
        </a:p>
      </dgm:t>
    </dgm:pt>
    <dgm:pt modelId="{AA3AA6D8-5978-4328-99F4-82CEF71BDC29}" type="parTrans" cxnId="{BA22F216-A135-4D84-A0FF-96C4C005A825}">
      <dgm:prSet/>
      <dgm:spPr/>
      <dgm:t>
        <a:bodyPr/>
        <a:lstStyle/>
        <a:p>
          <a:endParaRPr lang="en-US"/>
        </a:p>
      </dgm:t>
    </dgm:pt>
    <dgm:pt modelId="{9219273E-D590-4B18-976B-00173FE61F27}" type="sibTrans" cxnId="{BA22F216-A135-4D84-A0FF-96C4C005A825}">
      <dgm:prSet/>
      <dgm:spPr/>
      <dgm:t>
        <a:bodyPr/>
        <a:lstStyle/>
        <a:p>
          <a:endParaRPr lang="en-US"/>
        </a:p>
      </dgm:t>
    </dgm:pt>
    <dgm:pt modelId="{EBFEEA86-BE6D-42D7-8015-1BBE42B52C75}">
      <dgm:prSet phldrT="[Text]"/>
      <dgm:spPr/>
      <dgm:t>
        <a:bodyPr/>
        <a:lstStyle/>
        <a:p>
          <a:r>
            <a:rPr lang="en-US"/>
            <a:t>Emissions &amp; FE</a:t>
          </a:r>
        </a:p>
      </dgm:t>
    </dgm:pt>
    <dgm:pt modelId="{FE9B80DF-006A-4B7C-B9FC-D7D8ADDB25D5}" type="parTrans" cxnId="{C13EFD9C-3CB5-4AFD-8AD7-4DEE7F300B31}">
      <dgm:prSet/>
      <dgm:spPr/>
      <dgm:t>
        <a:bodyPr/>
        <a:lstStyle/>
        <a:p>
          <a:endParaRPr lang="en-US"/>
        </a:p>
      </dgm:t>
    </dgm:pt>
    <dgm:pt modelId="{43A5D3C1-CBA8-4284-BE22-256B3BF33D2E}" type="sibTrans" cxnId="{C13EFD9C-3CB5-4AFD-8AD7-4DEE7F300B31}">
      <dgm:prSet/>
      <dgm:spPr/>
      <dgm:t>
        <a:bodyPr/>
        <a:lstStyle/>
        <a:p>
          <a:endParaRPr lang="en-US"/>
        </a:p>
      </dgm:t>
    </dgm:pt>
    <dgm:pt modelId="{323F3A67-59F4-4E6F-ADC8-EA5CD10CA19E}" type="pres">
      <dgm:prSet presAssocID="{93CFC53A-3F24-422E-A2B5-6EB3123746F3}" presName="hierChild1" presStyleCnt="0">
        <dgm:presLayoutVars>
          <dgm:orgChart val="1"/>
          <dgm:chPref val="1"/>
          <dgm:dir/>
          <dgm:animOne val="branch"/>
          <dgm:animLvl val="lvl"/>
          <dgm:resizeHandles/>
        </dgm:presLayoutVars>
      </dgm:prSet>
      <dgm:spPr/>
    </dgm:pt>
    <dgm:pt modelId="{55C7392F-4EEC-4641-B848-B54C2138A206}" type="pres">
      <dgm:prSet presAssocID="{C0513E3D-0AFF-4E9B-A340-0D3CCF22A517}" presName="hierRoot1" presStyleCnt="0">
        <dgm:presLayoutVars>
          <dgm:hierBranch val="init"/>
        </dgm:presLayoutVars>
      </dgm:prSet>
      <dgm:spPr/>
    </dgm:pt>
    <dgm:pt modelId="{2619D3F7-7CF0-4D78-86C1-A44CC390663C}" type="pres">
      <dgm:prSet presAssocID="{C0513E3D-0AFF-4E9B-A340-0D3CCF22A517}" presName="rootComposite1" presStyleCnt="0"/>
      <dgm:spPr/>
    </dgm:pt>
    <dgm:pt modelId="{0AFC23C0-E67F-4E82-92D0-F39A78B8D2BB}" type="pres">
      <dgm:prSet presAssocID="{C0513E3D-0AFF-4E9B-A340-0D3CCF22A517}" presName="rootText1" presStyleLbl="node0" presStyleIdx="0" presStyleCnt="1" custScaleX="207913">
        <dgm:presLayoutVars>
          <dgm:chPref val="3"/>
        </dgm:presLayoutVars>
      </dgm:prSet>
      <dgm:spPr/>
    </dgm:pt>
    <dgm:pt modelId="{BE5598AB-116F-46D6-956D-FB46CB928165}" type="pres">
      <dgm:prSet presAssocID="{C0513E3D-0AFF-4E9B-A340-0D3CCF22A517}" presName="rootConnector1" presStyleLbl="node1" presStyleIdx="0" presStyleCnt="0"/>
      <dgm:spPr/>
    </dgm:pt>
    <dgm:pt modelId="{537E45EA-D54B-4908-8439-1054E5875BCF}" type="pres">
      <dgm:prSet presAssocID="{C0513E3D-0AFF-4E9B-A340-0D3CCF22A517}" presName="hierChild2" presStyleCnt="0"/>
      <dgm:spPr/>
    </dgm:pt>
    <dgm:pt modelId="{010DF9D3-B22C-4A9E-976C-47A92725CD14}" type="pres">
      <dgm:prSet presAssocID="{601EACA6-6D9A-4EFB-A2EA-279F30A07D21}" presName="Name37" presStyleLbl="parChTrans1D2" presStyleIdx="0" presStyleCnt="2"/>
      <dgm:spPr/>
    </dgm:pt>
    <dgm:pt modelId="{1A089C8D-15C3-455A-9E69-FD8382C63D58}" type="pres">
      <dgm:prSet presAssocID="{885E61ED-7C79-45FE-B38B-A3076BFF94AD}" presName="hierRoot2" presStyleCnt="0">
        <dgm:presLayoutVars>
          <dgm:hierBranch val="init"/>
        </dgm:presLayoutVars>
      </dgm:prSet>
      <dgm:spPr/>
    </dgm:pt>
    <dgm:pt modelId="{B0FDF3BF-5BD0-48CB-BC73-28CF52774260}" type="pres">
      <dgm:prSet presAssocID="{885E61ED-7C79-45FE-B38B-A3076BFF94AD}" presName="rootComposite" presStyleCnt="0"/>
      <dgm:spPr/>
    </dgm:pt>
    <dgm:pt modelId="{EF3CDF81-F69F-4883-BEBC-2FF1997D8BE9}" type="pres">
      <dgm:prSet presAssocID="{885E61ED-7C79-45FE-B38B-A3076BFF94AD}" presName="rootText" presStyleLbl="node2" presStyleIdx="0" presStyleCnt="2">
        <dgm:presLayoutVars>
          <dgm:chPref val="3"/>
        </dgm:presLayoutVars>
      </dgm:prSet>
      <dgm:spPr/>
    </dgm:pt>
    <dgm:pt modelId="{3D6642F4-D1F6-4054-8E07-1EEEFF55D0DB}" type="pres">
      <dgm:prSet presAssocID="{885E61ED-7C79-45FE-B38B-A3076BFF94AD}" presName="rootConnector" presStyleLbl="node2" presStyleIdx="0" presStyleCnt="2"/>
      <dgm:spPr/>
    </dgm:pt>
    <dgm:pt modelId="{916962C2-CFFB-4BF9-8FBC-7C7F252D6910}" type="pres">
      <dgm:prSet presAssocID="{885E61ED-7C79-45FE-B38B-A3076BFF94AD}" presName="hierChild4" presStyleCnt="0"/>
      <dgm:spPr/>
    </dgm:pt>
    <dgm:pt modelId="{3D7C57A4-0445-4214-987F-866AA6927A3D}" type="pres">
      <dgm:prSet presAssocID="{1BB37EAF-9137-49C6-BA86-F78CEE464344}" presName="Name37" presStyleLbl="parChTrans1D3" presStyleIdx="0" presStyleCnt="9"/>
      <dgm:spPr/>
    </dgm:pt>
    <dgm:pt modelId="{46241824-27BF-43BD-97E5-DCCE97E838A5}" type="pres">
      <dgm:prSet presAssocID="{42051C61-55C4-42FF-8C66-BCCC0D18C33B}" presName="hierRoot2" presStyleCnt="0">
        <dgm:presLayoutVars>
          <dgm:hierBranch val="init"/>
        </dgm:presLayoutVars>
      </dgm:prSet>
      <dgm:spPr/>
    </dgm:pt>
    <dgm:pt modelId="{3904A4C4-6E07-4D3F-8A7C-DB60EC8B443A}" type="pres">
      <dgm:prSet presAssocID="{42051C61-55C4-42FF-8C66-BCCC0D18C33B}" presName="rootComposite" presStyleCnt="0"/>
      <dgm:spPr/>
    </dgm:pt>
    <dgm:pt modelId="{504A6E25-946E-4EA9-82DF-C5FA2D8E6C0E}" type="pres">
      <dgm:prSet presAssocID="{42051C61-55C4-42FF-8C66-BCCC0D18C33B}" presName="rootText" presStyleLbl="node3" presStyleIdx="0" presStyleCnt="9">
        <dgm:presLayoutVars>
          <dgm:chPref val="3"/>
        </dgm:presLayoutVars>
      </dgm:prSet>
      <dgm:spPr/>
    </dgm:pt>
    <dgm:pt modelId="{B8C54CFE-CB22-4BA5-8F0F-C2B3BE3755D1}" type="pres">
      <dgm:prSet presAssocID="{42051C61-55C4-42FF-8C66-BCCC0D18C33B}" presName="rootConnector" presStyleLbl="node3" presStyleIdx="0" presStyleCnt="9"/>
      <dgm:spPr/>
    </dgm:pt>
    <dgm:pt modelId="{E62D454C-C7B8-4775-A6E0-0EC794F39467}" type="pres">
      <dgm:prSet presAssocID="{42051C61-55C4-42FF-8C66-BCCC0D18C33B}" presName="hierChild4" presStyleCnt="0"/>
      <dgm:spPr/>
    </dgm:pt>
    <dgm:pt modelId="{F754D3CA-7974-4CBF-88C2-8CE53A2A9008}" type="pres">
      <dgm:prSet presAssocID="{FE9B80DF-006A-4B7C-B9FC-D7D8ADDB25D5}" presName="Name37" presStyleLbl="parChTrans1D4" presStyleIdx="0" presStyleCnt="13"/>
      <dgm:spPr/>
    </dgm:pt>
    <dgm:pt modelId="{3BD8252A-C93A-437E-ABB9-043735BB2B85}" type="pres">
      <dgm:prSet presAssocID="{EBFEEA86-BE6D-42D7-8015-1BBE42B52C75}" presName="hierRoot2" presStyleCnt="0">
        <dgm:presLayoutVars>
          <dgm:hierBranch val="init"/>
        </dgm:presLayoutVars>
      </dgm:prSet>
      <dgm:spPr/>
    </dgm:pt>
    <dgm:pt modelId="{618DDA26-C8FA-4641-B223-922A12CA2396}" type="pres">
      <dgm:prSet presAssocID="{EBFEEA86-BE6D-42D7-8015-1BBE42B52C75}" presName="rootComposite" presStyleCnt="0"/>
      <dgm:spPr/>
    </dgm:pt>
    <dgm:pt modelId="{4CDBE0ED-252F-4B93-94EB-942B5EA70434}" type="pres">
      <dgm:prSet presAssocID="{EBFEEA86-BE6D-42D7-8015-1BBE42B52C75}" presName="rootText" presStyleLbl="node4" presStyleIdx="0" presStyleCnt="13">
        <dgm:presLayoutVars>
          <dgm:chPref val="3"/>
        </dgm:presLayoutVars>
      </dgm:prSet>
      <dgm:spPr/>
    </dgm:pt>
    <dgm:pt modelId="{67D32052-6E15-4BB8-A7AE-5D99C45FE06B}" type="pres">
      <dgm:prSet presAssocID="{EBFEEA86-BE6D-42D7-8015-1BBE42B52C75}" presName="rootConnector" presStyleLbl="node4" presStyleIdx="0" presStyleCnt="13"/>
      <dgm:spPr/>
    </dgm:pt>
    <dgm:pt modelId="{2C4E6360-E714-4E54-AB84-65B3616479F1}" type="pres">
      <dgm:prSet presAssocID="{EBFEEA86-BE6D-42D7-8015-1BBE42B52C75}" presName="hierChild4" presStyleCnt="0"/>
      <dgm:spPr/>
    </dgm:pt>
    <dgm:pt modelId="{43118DEB-6182-4E24-941A-B5FFD2427E36}" type="pres">
      <dgm:prSet presAssocID="{EBFEEA86-BE6D-42D7-8015-1BBE42B52C75}" presName="hierChild5" presStyleCnt="0"/>
      <dgm:spPr/>
    </dgm:pt>
    <dgm:pt modelId="{2A5FC05F-DA74-4DBD-A484-E3814E40218B}" type="pres">
      <dgm:prSet presAssocID="{B778CEA5-4BB5-48E5-B4BC-274140311BB5}" presName="Name37" presStyleLbl="parChTrans1D4" presStyleIdx="1" presStyleCnt="13"/>
      <dgm:spPr/>
    </dgm:pt>
    <dgm:pt modelId="{681CB2F9-6A18-4244-9D53-0593D8788C45}" type="pres">
      <dgm:prSet presAssocID="{01893B5B-9EC1-4CD1-879F-E6272B3ECF57}" presName="hierRoot2" presStyleCnt="0">
        <dgm:presLayoutVars>
          <dgm:hierBranch val="init"/>
        </dgm:presLayoutVars>
      </dgm:prSet>
      <dgm:spPr/>
    </dgm:pt>
    <dgm:pt modelId="{34689ADC-9770-49B5-83AF-75625CF858F6}" type="pres">
      <dgm:prSet presAssocID="{01893B5B-9EC1-4CD1-879F-E6272B3ECF57}" presName="rootComposite" presStyleCnt="0"/>
      <dgm:spPr/>
    </dgm:pt>
    <dgm:pt modelId="{61488562-764A-4C55-8361-8F45F7272422}" type="pres">
      <dgm:prSet presAssocID="{01893B5B-9EC1-4CD1-879F-E6272B3ECF57}" presName="rootText" presStyleLbl="node4" presStyleIdx="1" presStyleCnt="13">
        <dgm:presLayoutVars>
          <dgm:chPref val="3"/>
        </dgm:presLayoutVars>
      </dgm:prSet>
      <dgm:spPr/>
    </dgm:pt>
    <dgm:pt modelId="{58FA603A-BE46-4854-87DA-4041622901C9}" type="pres">
      <dgm:prSet presAssocID="{01893B5B-9EC1-4CD1-879F-E6272B3ECF57}" presName="rootConnector" presStyleLbl="node4" presStyleIdx="1" presStyleCnt="13"/>
      <dgm:spPr/>
    </dgm:pt>
    <dgm:pt modelId="{4CA705F7-0CF6-44F3-B95D-2D84A81FDF1A}" type="pres">
      <dgm:prSet presAssocID="{01893B5B-9EC1-4CD1-879F-E6272B3ECF57}" presName="hierChild4" presStyleCnt="0"/>
      <dgm:spPr/>
    </dgm:pt>
    <dgm:pt modelId="{B80721BD-E1BC-4F25-8E78-5760AF38D4FC}" type="pres">
      <dgm:prSet presAssocID="{01893B5B-9EC1-4CD1-879F-E6272B3ECF57}" presName="hierChild5" presStyleCnt="0"/>
      <dgm:spPr/>
    </dgm:pt>
    <dgm:pt modelId="{9E8AC0AE-7E20-4D3A-8C0A-B2D87017107E}" type="pres">
      <dgm:prSet presAssocID="{5B319770-9AD6-4824-80BF-7FC2BE5F6ED7}" presName="Name37" presStyleLbl="parChTrans1D4" presStyleIdx="2" presStyleCnt="13"/>
      <dgm:spPr/>
    </dgm:pt>
    <dgm:pt modelId="{09BA1F19-AC1E-4FC1-8F8E-C8C6C6906C96}" type="pres">
      <dgm:prSet presAssocID="{D896A90F-7F38-4FD9-B9E3-2276790FE5EB}" presName="hierRoot2" presStyleCnt="0">
        <dgm:presLayoutVars>
          <dgm:hierBranch val="init"/>
        </dgm:presLayoutVars>
      </dgm:prSet>
      <dgm:spPr/>
    </dgm:pt>
    <dgm:pt modelId="{507E7F5F-7B6C-4BD1-A3FA-E468A4146DD5}" type="pres">
      <dgm:prSet presAssocID="{D896A90F-7F38-4FD9-B9E3-2276790FE5EB}" presName="rootComposite" presStyleCnt="0"/>
      <dgm:spPr/>
    </dgm:pt>
    <dgm:pt modelId="{97DA27AE-BA32-451E-875C-8B0AD1A01DDF}" type="pres">
      <dgm:prSet presAssocID="{D896A90F-7F38-4FD9-B9E3-2276790FE5EB}" presName="rootText" presStyleLbl="node4" presStyleIdx="2" presStyleCnt="13">
        <dgm:presLayoutVars>
          <dgm:chPref val="3"/>
        </dgm:presLayoutVars>
      </dgm:prSet>
      <dgm:spPr/>
    </dgm:pt>
    <dgm:pt modelId="{1811F26D-AFC3-4EA6-A023-41E24942EA5B}" type="pres">
      <dgm:prSet presAssocID="{D896A90F-7F38-4FD9-B9E3-2276790FE5EB}" presName="rootConnector" presStyleLbl="node4" presStyleIdx="2" presStyleCnt="13"/>
      <dgm:spPr/>
    </dgm:pt>
    <dgm:pt modelId="{083B3F3F-3CDB-4115-AC63-83CB0C5A2356}" type="pres">
      <dgm:prSet presAssocID="{D896A90F-7F38-4FD9-B9E3-2276790FE5EB}" presName="hierChild4" presStyleCnt="0"/>
      <dgm:spPr/>
    </dgm:pt>
    <dgm:pt modelId="{A12E16B3-199C-4567-AC7D-EABD00E02987}" type="pres">
      <dgm:prSet presAssocID="{D896A90F-7F38-4FD9-B9E3-2276790FE5EB}" presName="hierChild5" presStyleCnt="0"/>
      <dgm:spPr/>
    </dgm:pt>
    <dgm:pt modelId="{3BF5E41F-E384-47A3-91D8-249AC36069E2}" type="pres">
      <dgm:prSet presAssocID="{73ACB6B4-2796-46D0-AB1A-18E4C4BA4594}" presName="Name37" presStyleLbl="parChTrans1D4" presStyleIdx="3" presStyleCnt="13"/>
      <dgm:spPr/>
    </dgm:pt>
    <dgm:pt modelId="{12FD0531-88FF-4F5F-96F0-80F37231335F}" type="pres">
      <dgm:prSet presAssocID="{0533D8A7-CA14-4F6D-9318-48A3BACAB163}" presName="hierRoot2" presStyleCnt="0">
        <dgm:presLayoutVars>
          <dgm:hierBranch val="init"/>
        </dgm:presLayoutVars>
      </dgm:prSet>
      <dgm:spPr/>
    </dgm:pt>
    <dgm:pt modelId="{8FD1B228-AC79-4E92-A668-E9AF50EBEC31}" type="pres">
      <dgm:prSet presAssocID="{0533D8A7-CA14-4F6D-9318-48A3BACAB163}" presName="rootComposite" presStyleCnt="0"/>
      <dgm:spPr/>
    </dgm:pt>
    <dgm:pt modelId="{4990CEC7-4374-48DD-9D7C-71D218D064C5}" type="pres">
      <dgm:prSet presAssocID="{0533D8A7-CA14-4F6D-9318-48A3BACAB163}" presName="rootText" presStyleLbl="node4" presStyleIdx="3" presStyleCnt="13">
        <dgm:presLayoutVars>
          <dgm:chPref val="3"/>
        </dgm:presLayoutVars>
      </dgm:prSet>
      <dgm:spPr/>
    </dgm:pt>
    <dgm:pt modelId="{BB47789C-92F1-4F35-BC9B-1B26EE1A9AAB}" type="pres">
      <dgm:prSet presAssocID="{0533D8A7-CA14-4F6D-9318-48A3BACAB163}" presName="rootConnector" presStyleLbl="node4" presStyleIdx="3" presStyleCnt="13"/>
      <dgm:spPr/>
    </dgm:pt>
    <dgm:pt modelId="{6C94DDFC-EFF6-4C38-996A-7D7E2F732990}" type="pres">
      <dgm:prSet presAssocID="{0533D8A7-CA14-4F6D-9318-48A3BACAB163}" presName="hierChild4" presStyleCnt="0"/>
      <dgm:spPr/>
    </dgm:pt>
    <dgm:pt modelId="{189A1FCA-2AC8-44CB-8506-5CF7832283A0}" type="pres">
      <dgm:prSet presAssocID="{0533D8A7-CA14-4F6D-9318-48A3BACAB163}" presName="hierChild5" presStyleCnt="0"/>
      <dgm:spPr/>
    </dgm:pt>
    <dgm:pt modelId="{4B472832-821F-44C9-A600-891F97C1615F}" type="pres">
      <dgm:prSet presAssocID="{42051C61-55C4-42FF-8C66-BCCC0D18C33B}" presName="hierChild5" presStyleCnt="0"/>
      <dgm:spPr/>
    </dgm:pt>
    <dgm:pt modelId="{48333DA0-0012-4A4C-8A40-9D148AA1CD6A}" type="pres">
      <dgm:prSet presAssocID="{C5A15CFF-B417-440D-A542-165C163479AB}" presName="Name37" presStyleLbl="parChTrans1D3" presStyleIdx="1" presStyleCnt="9"/>
      <dgm:spPr/>
    </dgm:pt>
    <dgm:pt modelId="{3F9FDE0F-B532-4BB7-BE5C-974DCE711E7A}" type="pres">
      <dgm:prSet presAssocID="{EFE0DA68-D778-4F29-8CBE-CC75B6AF58B1}" presName="hierRoot2" presStyleCnt="0">
        <dgm:presLayoutVars>
          <dgm:hierBranch val="init"/>
        </dgm:presLayoutVars>
      </dgm:prSet>
      <dgm:spPr/>
    </dgm:pt>
    <dgm:pt modelId="{463A4CAA-681E-40FC-AABD-8942C2ADCC92}" type="pres">
      <dgm:prSet presAssocID="{EFE0DA68-D778-4F29-8CBE-CC75B6AF58B1}" presName="rootComposite" presStyleCnt="0"/>
      <dgm:spPr/>
    </dgm:pt>
    <dgm:pt modelId="{8BED4AFD-C6D5-460C-9ECA-B24C9E2D35E7}" type="pres">
      <dgm:prSet presAssocID="{EFE0DA68-D778-4F29-8CBE-CC75B6AF58B1}" presName="rootText" presStyleLbl="node3" presStyleIdx="1" presStyleCnt="9">
        <dgm:presLayoutVars>
          <dgm:chPref val="3"/>
        </dgm:presLayoutVars>
      </dgm:prSet>
      <dgm:spPr/>
    </dgm:pt>
    <dgm:pt modelId="{456C65FC-AA48-44C8-BD25-D70118E6A234}" type="pres">
      <dgm:prSet presAssocID="{EFE0DA68-D778-4F29-8CBE-CC75B6AF58B1}" presName="rootConnector" presStyleLbl="node3" presStyleIdx="1" presStyleCnt="9"/>
      <dgm:spPr/>
    </dgm:pt>
    <dgm:pt modelId="{6DFB4D8C-74D4-46A7-A1C7-FE65710582B2}" type="pres">
      <dgm:prSet presAssocID="{EFE0DA68-D778-4F29-8CBE-CC75B6AF58B1}" presName="hierChild4" presStyleCnt="0"/>
      <dgm:spPr/>
    </dgm:pt>
    <dgm:pt modelId="{073A49FF-5F6A-480F-9022-983AE6225B74}" type="pres">
      <dgm:prSet presAssocID="{C31485BE-58BF-4C1E-8CBA-401FC011D22E}" presName="Name37" presStyleLbl="parChTrans1D4" presStyleIdx="4" presStyleCnt="13"/>
      <dgm:spPr/>
    </dgm:pt>
    <dgm:pt modelId="{0CED6CF0-A311-47E8-A21A-22822048C701}" type="pres">
      <dgm:prSet presAssocID="{FBB52544-0747-4F0B-9666-1D18E93A280E}" presName="hierRoot2" presStyleCnt="0">
        <dgm:presLayoutVars>
          <dgm:hierBranch val="init"/>
        </dgm:presLayoutVars>
      </dgm:prSet>
      <dgm:spPr/>
    </dgm:pt>
    <dgm:pt modelId="{C19D15E3-88D9-402C-8539-3B439D308149}" type="pres">
      <dgm:prSet presAssocID="{FBB52544-0747-4F0B-9666-1D18E93A280E}" presName="rootComposite" presStyleCnt="0"/>
      <dgm:spPr/>
    </dgm:pt>
    <dgm:pt modelId="{4941C58C-578F-4373-AEF4-B3BE183AE291}" type="pres">
      <dgm:prSet presAssocID="{FBB52544-0747-4F0B-9666-1D18E93A280E}" presName="rootText" presStyleLbl="node4" presStyleIdx="4" presStyleCnt="13">
        <dgm:presLayoutVars>
          <dgm:chPref val="3"/>
        </dgm:presLayoutVars>
      </dgm:prSet>
      <dgm:spPr/>
    </dgm:pt>
    <dgm:pt modelId="{EC99FD6D-EF94-4D5C-A1F0-BEECB9D9D7DB}" type="pres">
      <dgm:prSet presAssocID="{FBB52544-0747-4F0B-9666-1D18E93A280E}" presName="rootConnector" presStyleLbl="node4" presStyleIdx="4" presStyleCnt="13"/>
      <dgm:spPr/>
    </dgm:pt>
    <dgm:pt modelId="{02C62CE1-3889-4035-AF5D-2397AE1D98F3}" type="pres">
      <dgm:prSet presAssocID="{FBB52544-0747-4F0B-9666-1D18E93A280E}" presName="hierChild4" presStyleCnt="0"/>
      <dgm:spPr/>
    </dgm:pt>
    <dgm:pt modelId="{DBE6AD24-1A7A-4C09-BEFC-8E15FF95C932}" type="pres">
      <dgm:prSet presAssocID="{FBB52544-0747-4F0B-9666-1D18E93A280E}" presName="hierChild5" presStyleCnt="0"/>
      <dgm:spPr/>
    </dgm:pt>
    <dgm:pt modelId="{98F636A7-8E98-48EB-85C3-9F28A2666056}" type="pres">
      <dgm:prSet presAssocID="{F740F0ED-90D0-4003-A081-26BB0BC6B8E9}" presName="Name37" presStyleLbl="parChTrans1D4" presStyleIdx="5" presStyleCnt="13"/>
      <dgm:spPr/>
    </dgm:pt>
    <dgm:pt modelId="{4A91564A-DFA0-450A-A2C7-02C4B38556E0}" type="pres">
      <dgm:prSet presAssocID="{788DB2B0-4EED-4EC5-96BE-37ABFB743D99}" presName="hierRoot2" presStyleCnt="0">
        <dgm:presLayoutVars>
          <dgm:hierBranch val="init"/>
        </dgm:presLayoutVars>
      </dgm:prSet>
      <dgm:spPr/>
    </dgm:pt>
    <dgm:pt modelId="{F2A30D5E-1250-499A-8974-6DE0736B8735}" type="pres">
      <dgm:prSet presAssocID="{788DB2B0-4EED-4EC5-96BE-37ABFB743D99}" presName="rootComposite" presStyleCnt="0"/>
      <dgm:spPr/>
    </dgm:pt>
    <dgm:pt modelId="{20F420A7-D814-48D7-9B29-731550ADBD6B}" type="pres">
      <dgm:prSet presAssocID="{788DB2B0-4EED-4EC5-96BE-37ABFB743D99}" presName="rootText" presStyleLbl="node4" presStyleIdx="5" presStyleCnt="13">
        <dgm:presLayoutVars>
          <dgm:chPref val="3"/>
        </dgm:presLayoutVars>
      </dgm:prSet>
      <dgm:spPr/>
    </dgm:pt>
    <dgm:pt modelId="{B746D09F-32A3-4402-9199-340FDB3E7863}" type="pres">
      <dgm:prSet presAssocID="{788DB2B0-4EED-4EC5-96BE-37ABFB743D99}" presName="rootConnector" presStyleLbl="node4" presStyleIdx="5" presStyleCnt="13"/>
      <dgm:spPr/>
    </dgm:pt>
    <dgm:pt modelId="{4B97C8FF-0828-4415-874B-DD56EC2560B0}" type="pres">
      <dgm:prSet presAssocID="{788DB2B0-4EED-4EC5-96BE-37ABFB743D99}" presName="hierChild4" presStyleCnt="0"/>
      <dgm:spPr/>
    </dgm:pt>
    <dgm:pt modelId="{893C5331-ECDA-4802-8868-45321E62E03B}" type="pres">
      <dgm:prSet presAssocID="{788DB2B0-4EED-4EC5-96BE-37ABFB743D99}" presName="hierChild5" presStyleCnt="0"/>
      <dgm:spPr/>
    </dgm:pt>
    <dgm:pt modelId="{A2824134-6F98-40A6-A1F3-5AA8E4098D2A}" type="pres">
      <dgm:prSet presAssocID="{EFE0DA68-D778-4F29-8CBE-CC75B6AF58B1}" presName="hierChild5" presStyleCnt="0"/>
      <dgm:spPr/>
    </dgm:pt>
    <dgm:pt modelId="{62A2ED49-24DF-418F-84EE-39990F0EC00F}" type="pres">
      <dgm:prSet presAssocID="{A9970A3F-5D25-48E3-9484-A45C29AF33E8}" presName="Name37" presStyleLbl="parChTrans1D3" presStyleIdx="2" presStyleCnt="9"/>
      <dgm:spPr/>
    </dgm:pt>
    <dgm:pt modelId="{D10AF7B7-E0FA-423B-8D22-603E2B1804D2}" type="pres">
      <dgm:prSet presAssocID="{5EDEF4D5-6EFD-4AAE-8459-4062055C6DB6}" presName="hierRoot2" presStyleCnt="0">
        <dgm:presLayoutVars>
          <dgm:hierBranch val="init"/>
        </dgm:presLayoutVars>
      </dgm:prSet>
      <dgm:spPr/>
    </dgm:pt>
    <dgm:pt modelId="{8072D8DD-AD45-46EA-AE7B-AAE1A8E69795}" type="pres">
      <dgm:prSet presAssocID="{5EDEF4D5-6EFD-4AAE-8459-4062055C6DB6}" presName="rootComposite" presStyleCnt="0"/>
      <dgm:spPr/>
    </dgm:pt>
    <dgm:pt modelId="{2AAE907D-45A0-4462-9F43-90404BCF2C80}" type="pres">
      <dgm:prSet presAssocID="{5EDEF4D5-6EFD-4AAE-8459-4062055C6DB6}" presName="rootText" presStyleLbl="node3" presStyleIdx="2" presStyleCnt="9">
        <dgm:presLayoutVars>
          <dgm:chPref val="3"/>
        </dgm:presLayoutVars>
      </dgm:prSet>
      <dgm:spPr/>
    </dgm:pt>
    <dgm:pt modelId="{6BAC3C3F-952B-4801-9084-B9F991B614A9}" type="pres">
      <dgm:prSet presAssocID="{5EDEF4D5-6EFD-4AAE-8459-4062055C6DB6}" presName="rootConnector" presStyleLbl="node3" presStyleIdx="2" presStyleCnt="9"/>
      <dgm:spPr/>
    </dgm:pt>
    <dgm:pt modelId="{65A4D982-E017-442E-ADB6-79F0B7A0FEC5}" type="pres">
      <dgm:prSet presAssocID="{5EDEF4D5-6EFD-4AAE-8459-4062055C6DB6}" presName="hierChild4" presStyleCnt="0"/>
      <dgm:spPr/>
    </dgm:pt>
    <dgm:pt modelId="{A71AF402-8994-428E-903C-36D5664B5FA9}" type="pres">
      <dgm:prSet presAssocID="{D497FBEB-7BCC-4F5B-BCC7-36ADEB20D82B}" presName="Name37" presStyleLbl="parChTrans1D4" presStyleIdx="6" presStyleCnt="13"/>
      <dgm:spPr/>
    </dgm:pt>
    <dgm:pt modelId="{D8888A14-68B7-43F6-9E43-A9D5E9A5B671}" type="pres">
      <dgm:prSet presAssocID="{955B9354-3BDE-4261-9B22-7209F50D8D2C}" presName="hierRoot2" presStyleCnt="0">
        <dgm:presLayoutVars>
          <dgm:hierBranch val="init"/>
        </dgm:presLayoutVars>
      </dgm:prSet>
      <dgm:spPr/>
    </dgm:pt>
    <dgm:pt modelId="{246707CB-D707-4510-947C-2235FC2A1758}" type="pres">
      <dgm:prSet presAssocID="{955B9354-3BDE-4261-9B22-7209F50D8D2C}" presName="rootComposite" presStyleCnt="0"/>
      <dgm:spPr/>
    </dgm:pt>
    <dgm:pt modelId="{557053FA-0D3A-4E89-BBA7-43140D0AAC35}" type="pres">
      <dgm:prSet presAssocID="{955B9354-3BDE-4261-9B22-7209F50D8D2C}" presName="rootText" presStyleLbl="node4" presStyleIdx="6" presStyleCnt="13">
        <dgm:presLayoutVars>
          <dgm:chPref val="3"/>
        </dgm:presLayoutVars>
      </dgm:prSet>
      <dgm:spPr/>
    </dgm:pt>
    <dgm:pt modelId="{41287503-E397-4A1B-B296-916E63E30EF3}" type="pres">
      <dgm:prSet presAssocID="{955B9354-3BDE-4261-9B22-7209F50D8D2C}" presName="rootConnector" presStyleLbl="node4" presStyleIdx="6" presStyleCnt="13"/>
      <dgm:spPr/>
    </dgm:pt>
    <dgm:pt modelId="{92DA8FCD-0875-4ECB-B5DA-2F9D9735311B}" type="pres">
      <dgm:prSet presAssocID="{955B9354-3BDE-4261-9B22-7209F50D8D2C}" presName="hierChild4" presStyleCnt="0"/>
      <dgm:spPr/>
    </dgm:pt>
    <dgm:pt modelId="{860096D8-6BAD-4D23-A15B-BBA228C320DD}" type="pres">
      <dgm:prSet presAssocID="{955B9354-3BDE-4261-9B22-7209F50D8D2C}" presName="hierChild5" presStyleCnt="0"/>
      <dgm:spPr/>
    </dgm:pt>
    <dgm:pt modelId="{F41FDBBA-C45D-43B8-BD3C-EA209706FD8E}" type="pres">
      <dgm:prSet presAssocID="{EA8A4977-A3A3-4F2E-8024-589B8C332C26}" presName="Name37" presStyleLbl="parChTrans1D4" presStyleIdx="7" presStyleCnt="13"/>
      <dgm:spPr/>
    </dgm:pt>
    <dgm:pt modelId="{20E2A09B-1CFE-4E45-9074-DB1D13091779}" type="pres">
      <dgm:prSet presAssocID="{5DECE279-EF79-4137-AEB7-F470D3A381BC}" presName="hierRoot2" presStyleCnt="0">
        <dgm:presLayoutVars>
          <dgm:hierBranch val="init"/>
        </dgm:presLayoutVars>
      </dgm:prSet>
      <dgm:spPr/>
    </dgm:pt>
    <dgm:pt modelId="{115561FE-411C-4941-9177-48216E9762C0}" type="pres">
      <dgm:prSet presAssocID="{5DECE279-EF79-4137-AEB7-F470D3A381BC}" presName="rootComposite" presStyleCnt="0"/>
      <dgm:spPr/>
    </dgm:pt>
    <dgm:pt modelId="{5D676AFC-49D6-40A1-86CC-558F9B31DCA6}" type="pres">
      <dgm:prSet presAssocID="{5DECE279-EF79-4137-AEB7-F470D3A381BC}" presName="rootText" presStyleLbl="node4" presStyleIdx="7" presStyleCnt="13">
        <dgm:presLayoutVars>
          <dgm:chPref val="3"/>
        </dgm:presLayoutVars>
      </dgm:prSet>
      <dgm:spPr/>
    </dgm:pt>
    <dgm:pt modelId="{6178768A-BD12-47AD-8FBA-5F12B9E6BF0F}" type="pres">
      <dgm:prSet presAssocID="{5DECE279-EF79-4137-AEB7-F470D3A381BC}" presName="rootConnector" presStyleLbl="node4" presStyleIdx="7" presStyleCnt="13"/>
      <dgm:spPr/>
    </dgm:pt>
    <dgm:pt modelId="{ABFA9822-E1A1-48B9-9106-11ABE699FC00}" type="pres">
      <dgm:prSet presAssocID="{5DECE279-EF79-4137-AEB7-F470D3A381BC}" presName="hierChild4" presStyleCnt="0"/>
      <dgm:spPr/>
    </dgm:pt>
    <dgm:pt modelId="{4A827896-341D-480E-8FE8-6B98C11C3DC6}" type="pres">
      <dgm:prSet presAssocID="{5DECE279-EF79-4137-AEB7-F470D3A381BC}" presName="hierChild5" presStyleCnt="0"/>
      <dgm:spPr/>
    </dgm:pt>
    <dgm:pt modelId="{685EA492-FB21-4F7C-95FF-96C3971CDD48}" type="pres">
      <dgm:prSet presAssocID="{5EDEF4D5-6EFD-4AAE-8459-4062055C6DB6}" presName="hierChild5" presStyleCnt="0"/>
      <dgm:spPr/>
    </dgm:pt>
    <dgm:pt modelId="{0795CDE4-7241-4B84-AF87-616F0CBBA9D6}" type="pres">
      <dgm:prSet presAssocID="{89DB2E9F-F79C-410D-A515-1F10985D159A}" presName="Name37" presStyleLbl="parChTrans1D3" presStyleIdx="3" presStyleCnt="9"/>
      <dgm:spPr/>
    </dgm:pt>
    <dgm:pt modelId="{CF11268A-5E68-4499-8303-DDE4E56DBF86}" type="pres">
      <dgm:prSet presAssocID="{4BC57858-8C40-43F9-985A-D1E54B19549E}" presName="hierRoot2" presStyleCnt="0">
        <dgm:presLayoutVars>
          <dgm:hierBranch val="init"/>
        </dgm:presLayoutVars>
      </dgm:prSet>
      <dgm:spPr/>
    </dgm:pt>
    <dgm:pt modelId="{F8EE35C6-93C5-4789-BC7B-1CE6F7F886C2}" type="pres">
      <dgm:prSet presAssocID="{4BC57858-8C40-43F9-985A-D1E54B19549E}" presName="rootComposite" presStyleCnt="0"/>
      <dgm:spPr/>
    </dgm:pt>
    <dgm:pt modelId="{338DA490-D2FA-40C4-9660-BDC167B56481}" type="pres">
      <dgm:prSet presAssocID="{4BC57858-8C40-43F9-985A-D1E54B19549E}" presName="rootText" presStyleLbl="node3" presStyleIdx="3" presStyleCnt="9">
        <dgm:presLayoutVars>
          <dgm:chPref val="3"/>
        </dgm:presLayoutVars>
      </dgm:prSet>
      <dgm:spPr/>
    </dgm:pt>
    <dgm:pt modelId="{798AF65F-57CF-4C50-A2D5-755992F4075F}" type="pres">
      <dgm:prSet presAssocID="{4BC57858-8C40-43F9-985A-D1E54B19549E}" presName="rootConnector" presStyleLbl="node3" presStyleIdx="3" presStyleCnt="9"/>
      <dgm:spPr/>
    </dgm:pt>
    <dgm:pt modelId="{EA15B462-7D21-438E-B091-A3CA211AB481}" type="pres">
      <dgm:prSet presAssocID="{4BC57858-8C40-43F9-985A-D1E54B19549E}" presName="hierChild4" presStyleCnt="0"/>
      <dgm:spPr/>
    </dgm:pt>
    <dgm:pt modelId="{5C5AAE81-BA73-42C4-9E70-18A72D3D5DF4}" type="pres">
      <dgm:prSet presAssocID="{E3B8C50F-63EF-4FF7-B7F5-53F3D967CD39}" presName="Name37" presStyleLbl="parChTrans1D4" presStyleIdx="8" presStyleCnt="13"/>
      <dgm:spPr/>
    </dgm:pt>
    <dgm:pt modelId="{C968D1D1-C9C7-4DDE-BD7A-7C1473AFF55A}" type="pres">
      <dgm:prSet presAssocID="{08A82B72-B4AE-4E1F-81D5-D2B21665F8F7}" presName="hierRoot2" presStyleCnt="0">
        <dgm:presLayoutVars>
          <dgm:hierBranch val="init"/>
        </dgm:presLayoutVars>
      </dgm:prSet>
      <dgm:spPr/>
    </dgm:pt>
    <dgm:pt modelId="{757C4E8D-6798-438F-919B-BCF11D7049B8}" type="pres">
      <dgm:prSet presAssocID="{08A82B72-B4AE-4E1F-81D5-D2B21665F8F7}" presName="rootComposite" presStyleCnt="0"/>
      <dgm:spPr/>
    </dgm:pt>
    <dgm:pt modelId="{AF6AD025-378A-4040-8776-A8213CFFD174}" type="pres">
      <dgm:prSet presAssocID="{08A82B72-B4AE-4E1F-81D5-D2B21665F8F7}" presName="rootText" presStyleLbl="node4" presStyleIdx="8" presStyleCnt="13">
        <dgm:presLayoutVars>
          <dgm:chPref val="3"/>
        </dgm:presLayoutVars>
      </dgm:prSet>
      <dgm:spPr/>
    </dgm:pt>
    <dgm:pt modelId="{FBA3B78D-1E11-41C4-999A-AD352DACFE89}" type="pres">
      <dgm:prSet presAssocID="{08A82B72-B4AE-4E1F-81D5-D2B21665F8F7}" presName="rootConnector" presStyleLbl="node4" presStyleIdx="8" presStyleCnt="13"/>
      <dgm:spPr/>
    </dgm:pt>
    <dgm:pt modelId="{F501B631-CCE6-42F7-A4A0-EDD60AD9D850}" type="pres">
      <dgm:prSet presAssocID="{08A82B72-B4AE-4E1F-81D5-D2B21665F8F7}" presName="hierChild4" presStyleCnt="0"/>
      <dgm:spPr/>
    </dgm:pt>
    <dgm:pt modelId="{0D430E73-8DD1-4C9E-8D22-B3A23C15DD83}" type="pres">
      <dgm:prSet presAssocID="{08A82B72-B4AE-4E1F-81D5-D2B21665F8F7}" presName="hierChild5" presStyleCnt="0"/>
      <dgm:spPr/>
    </dgm:pt>
    <dgm:pt modelId="{292517D3-38B8-4DA9-B325-99C30C0D1DCF}" type="pres">
      <dgm:prSet presAssocID="{005FCE12-7EFE-4B68-BC88-FEA73D717750}" presName="Name37" presStyleLbl="parChTrans1D4" presStyleIdx="9" presStyleCnt="13"/>
      <dgm:spPr/>
    </dgm:pt>
    <dgm:pt modelId="{10284C00-901D-41A6-8631-C320B57246CB}" type="pres">
      <dgm:prSet presAssocID="{B913EF6C-D3AB-4356-8547-E2F7F02842EE}" presName="hierRoot2" presStyleCnt="0">
        <dgm:presLayoutVars>
          <dgm:hierBranch val="init"/>
        </dgm:presLayoutVars>
      </dgm:prSet>
      <dgm:spPr/>
    </dgm:pt>
    <dgm:pt modelId="{E0994C3B-6025-40AD-9AC2-E5324348F8EF}" type="pres">
      <dgm:prSet presAssocID="{B913EF6C-D3AB-4356-8547-E2F7F02842EE}" presName="rootComposite" presStyleCnt="0"/>
      <dgm:spPr/>
    </dgm:pt>
    <dgm:pt modelId="{CBBDABED-1FEB-4A30-92E2-BBBAC189D6E7}" type="pres">
      <dgm:prSet presAssocID="{B913EF6C-D3AB-4356-8547-E2F7F02842EE}" presName="rootText" presStyleLbl="node4" presStyleIdx="9" presStyleCnt="13">
        <dgm:presLayoutVars>
          <dgm:chPref val="3"/>
        </dgm:presLayoutVars>
      </dgm:prSet>
      <dgm:spPr/>
    </dgm:pt>
    <dgm:pt modelId="{77BB71D0-5B3E-48DE-9F5A-DBADD69B6DF6}" type="pres">
      <dgm:prSet presAssocID="{B913EF6C-D3AB-4356-8547-E2F7F02842EE}" presName="rootConnector" presStyleLbl="node4" presStyleIdx="9" presStyleCnt="13"/>
      <dgm:spPr/>
    </dgm:pt>
    <dgm:pt modelId="{0FDF5782-1767-478E-A48C-7CA195EE1EEA}" type="pres">
      <dgm:prSet presAssocID="{B913EF6C-D3AB-4356-8547-E2F7F02842EE}" presName="hierChild4" presStyleCnt="0"/>
      <dgm:spPr/>
    </dgm:pt>
    <dgm:pt modelId="{E79FBB78-1077-4A34-8469-FCEFBE56AF9E}" type="pres">
      <dgm:prSet presAssocID="{B913EF6C-D3AB-4356-8547-E2F7F02842EE}" presName="hierChild5" presStyleCnt="0"/>
      <dgm:spPr/>
    </dgm:pt>
    <dgm:pt modelId="{1484B6B0-E1F0-4BA9-94AB-BEBB6B4C7079}" type="pres">
      <dgm:prSet presAssocID="{99115104-7672-4BE1-AF5C-88D12ADB1339}" presName="Name37" presStyleLbl="parChTrans1D4" presStyleIdx="10" presStyleCnt="13"/>
      <dgm:spPr/>
    </dgm:pt>
    <dgm:pt modelId="{4B33BF4D-2D03-4FAA-B160-2690AE7338A7}" type="pres">
      <dgm:prSet presAssocID="{7A417548-FFC0-4E50-9FC6-F23D1AF5B345}" presName="hierRoot2" presStyleCnt="0">
        <dgm:presLayoutVars>
          <dgm:hierBranch val="init"/>
        </dgm:presLayoutVars>
      </dgm:prSet>
      <dgm:spPr/>
    </dgm:pt>
    <dgm:pt modelId="{7F3069FA-4EFB-435E-B901-16A24ACA5AAB}" type="pres">
      <dgm:prSet presAssocID="{7A417548-FFC0-4E50-9FC6-F23D1AF5B345}" presName="rootComposite" presStyleCnt="0"/>
      <dgm:spPr/>
    </dgm:pt>
    <dgm:pt modelId="{5228FFC6-0268-44A3-B1F0-4D144AF8F55C}" type="pres">
      <dgm:prSet presAssocID="{7A417548-FFC0-4E50-9FC6-F23D1AF5B345}" presName="rootText" presStyleLbl="node4" presStyleIdx="10" presStyleCnt="13">
        <dgm:presLayoutVars>
          <dgm:chPref val="3"/>
        </dgm:presLayoutVars>
      </dgm:prSet>
      <dgm:spPr/>
    </dgm:pt>
    <dgm:pt modelId="{95F98834-D4A0-42AC-951F-DA0891779002}" type="pres">
      <dgm:prSet presAssocID="{7A417548-FFC0-4E50-9FC6-F23D1AF5B345}" presName="rootConnector" presStyleLbl="node4" presStyleIdx="10" presStyleCnt="13"/>
      <dgm:spPr/>
    </dgm:pt>
    <dgm:pt modelId="{9A61DB81-8598-4831-8C58-4F9E616C49DA}" type="pres">
      <dgm:prSet presAssocID="{7A417548-FFC0-4E50-9FC6-F23D1AF5B345}" presName="hierChild4" presStyleCnt="0"/>
      <dgm:spPr/>
    </dgm:pt>
    <dgm:pt modelId="{E9C3AC31-696B-47A6-9772-4089D0B151B6}" type="pres">
      <dgm:prSet presAssocID="{7A417548-FFC0-4E50-9FC6-F23D1AF5B345}" presName="hierChild5" presStyleCnt="0"/>
      <dgm:spPr/>
    </dgm:pt>
    <dgm:pt modelId="{645521E7-EF10-4E4E-8F09-8AD4267A3658}" type="pres">
      <dgm:prSet presAssocID="{4BC57858-8C40-43F9-985A-D1E54B19549E}" presName="hierChild5" presStyleCnt="0"/>
      <dgm:spPr/>
    </dgm:pt>
    <dgm:pt modelId="{EF0F52AA-A580-4A50-9E40-2B5B4281AE26}" type="pres">
      <dgm:prSet presAssocID="{8BA8E091-3FED-41DB-B6A4-75D96E59EA1A}" presName="Name37" presStyleLbl="parChTrans1D3" presStyleIdx="4" presStyleCnt="9"/>
      <dgm:spPr/>
    </dgm:pt>
    <dgm:pt modelId="{550F56AF-534E-4158-94AE-8FEAF8AEFB90}" type="pres">
      <dgm:prSet presAssocID="{50FBBE29-9AB6-48D1-B5B2-AD129341B2B3}" presName="hierRoot2" presStyleCnt="0">
        <dgm:presLayoutVars>
          <dgm:hierBranch val="init"/>
        </dgm:presLayoutVars>
      </dgm:prSet>
      <dgm:spPr/>
    </dgm:pt>
    <dgm:pt modelId="{2DEFCCD7-2545-441A-AD7D-ED6A968C5CF3}" type="pres">
      <dgm:prSet presAssocID="{50FBBE29-9AB6-48D1-B5B2-AD129341B2B3}" presName="rootComposite" presStyleCnt="0"/>
      <dgm:spPr/>
    </dgm:pt>
    <dgm:pt modelId="{7084C109-24FA-4B24-A841-F02FC7CEB9C9}" type="pres">
      <dgm:prSet presAssocID="{50FBBE29-9AB6-48D1-B5B2-AD129341B2B3}" presName="rootText" presStyleLbl="node3" presStyleIdx="4" presStyleCnt="9">
        <dgm:presLayoutVars>
          <dgm:chPref val="3"/>
        </dgm:presLayoutVars>
      </dgm:prSet>
      <dgm:spPr/>
    </dgm:pt>
    <dgm:pt modelId="{21C65A18-19BE-45CD-8FB3-6D5912F86F2C}" type="pres">
      <dgm:prSet presAssocID="{50FBBE29-9AB6-48D1-B5B2-AD129341B2B3}" presName="rootConnector" presStyleLbl="node3" presStyleIdx="4" presStyleCnt="9"/>
      <dgm:spPr/>
    </dgm:pt>
    <dgm:pt modelId="{DFBC611D-B5E8-45CA-813F-0C705B9B17ED}" type="pres">
      <dgm:prSet presAssocID="{50FBBE29-9AB6-48D1-B5B2-AD129341B2B3}" presName="hierChild4" presStyleCnt="0"/>
      <dgm:spPr/>
    </dgm:pt>
    <dgm:pt modelId="{BF9EA18D-4AA1-4ACA-BCAB-700525C05508}" type="pres">
      <dgm:prSet presAssocID="{AA3AA6D8-5978-4328-99F4-82CEF71BDC29}" presName="Name37" presStyleLbl="parChTrans1D4" presStyleIdx="11" presStyleCnt="13"/>
      <dgm:spPr/>
    </dgm:pt>
    <dgm:pt modelId="{A3D3C90C-0C9C-4DBE-899D-CCCAB02E37D8}" type="pres">
      <dgm:prSet presAssocID="{F034B640-CFA7-4441-A6F5-650825EFA58B}" presName="hierRoot2" presStyleCnt="0">
        <dgm:presLayoutVars>
          <dgm:hierBranch val="init"/>
        </dgm:presLayoutVars>
      </dgm:prSet>
      <dgm:spPr/>
    </dgm:pt>
    <dgm:pt modelId="{E9DEE4E1-A22B-4FC1-A0BF-5C76F93E8C75}" type="pres">
      <dgm:prSet presAssocID="{F034B640-CFA7-4441-A6F5-650825EFA58B}" presName="rootComposite" presStyleCnt="0"/>
      <dgm:spPr/>
    </dgm:pt>
    <dgm:pt modelId="{96DAB3F8-47AE-44AD-A79A-DF6B4C9BED40}" type="pres">
      <dgm:prSet presAssocID="{F034B640-CFA7-4441-A6F5-650825EFA58B}" presName="rootText" presStyleLbl="node4" presStyleIdx="11" presStyleCnt="13">
        <dgm:presLayoutVars>
          <dgm:chPref val="3"/>
        </dgm:presLayoutVars>
      </dgm:prSet>
      <dgm:spPr/>
    </dgm:pt>
    <dgm:pt modelId="{8075221D-44F2-4F65-AE80-2C19021642DC}" type="pres">
      <dgm:prSet presAssocID="{F034B640-CFA7-4441-A6F5-650825EFA58B}" presName="rootConnector" presStyleLbl="node4" presStyleIdx="11" presStyleCnt="13"/>
      <dgm:spPr/>
    </dgm:pt>
    <dgm:pt modelId="{804101F4-8AD4-4926-8961-CC4BBC22D5C0}" type="pres">
      <dgm:prSet presAssocID="{F034B640-CFA7-4441-A6F5-650825EFA58B}" presName="hierChild4" presStyleCnt="0"/>
      <dgm:spPr/>
    </dgm:pt>
    <dgm:pt modelId="{B5A8A850-91E2-4986-BF8A-B9A4AD1F83D3}" type="pres">
      <dgm:prSet presAssocID="{F034B640-CFA7-4441-A6F5-650825EFA58B}" presName="hierChild5" presStyleCnt="0"/>
      <dgm:spPr/>
    </dgm:pt>
    <dgm:pt modelId="{51998CB0-E5CC-4615-BD09-227D270D7E42}" type="pres">
      <dgm:prSet presAssocID="{ABE8DC1A-37E9-456D-A464-2DFBBB185F77}" presName="Name37" presStyleLbl="parChTrans1D4" presStyleIdx="12" presStyleCnt="13"/>
      <dgm:spPr/>
    </dgm:pt>
    <dgm:pt modelId="{8C73114F-776F-48FD-9FA8-06E05006E725}" type="pres">
      <dgm:prSet presAssocID="{C394EC1F-EFBF-4C88-8012-65FF5C56E8D5}" presName="hierRoot2" presStyleCnt="0">
        <dgm:presLayoutVars>
          <dgm:hierBranch val="init"/>
        </dgm:presLayoutVars>
      </dgm:prSet>
      <dgm:spPr/>
    </dgm:pt>
    <dgm:pt modelId="{D08DFD6E-61AE-48EB-B41E-07A55EDEE7C2}" type="pres">
      <dgm:prSet presAssocID="{C394EC1F-EFBF-4C88-8012-65FF5C56E8D5}" presName="rootComposite" presStyleCnt="0"/>
      <dgm:spPr/>
    </dgm:pt>
    <dgm:pt modelId="{F095C92A-24D3-4339-9866-1B3679202427}" type="pres">
      <dgm:prSet presAssocID="{C394EC1F-EFBF-4C88-8012-65FF5C56E8D5}" presName="rootText" presStyleLbl="node4" presStyleIdx="12" presStyleCnt="13">
        <dgm:presLayoutVars>
          <dgm:chPref val="3"/>
        </dgm:presLayoutVars>
      </dgm:prSet>
      <dgm:spPr/>
    </dgm:pt>
    <dgm:pt modelId="{17B55120-B4B9-477E-84FA-4F322CEA7C89}" type="pres">
      <dgm:prSet presAssocID="{C394EC1F-EFBF-4C88-8012-65FF5C56E8D5}" presName="rootConnector" presStyleLbl="node4" presStyleIdx="12" presStyleCnt="13"/>
      <dgm:spPr/>
    </dgm:pt>
    <dgm:pt modelId="{939BBF27-927C-4631-BB83-000D0B33013A}" type="pres">
      <dgm:prSet presAssocID="{C394EC1F-EFBF-4C88-8012-65FF5C56E8D5}" presName="hierChild4" presStyleCnt="0"/>
      <dgm:spPr/>
    </dgm:pt>
    <dgm:pt modelId="{E470E576-5FBF-4297-A30E-11A6DB1EA2BD}" type="pres">
      <dgm:prSet presAssocID="{C394EC1F-EFBF-4C88-8012-65FF5C56E8D5}" presName="hierChild5" presStyleCnt="0"/>
      <dgm:spPr/>
    </dgm:pt>
    <dgm:pt modelId="{458EABF2-0CBB-42CD-B425-0923FF07CAD8}" type="pres">
      <dgm:prSet presAssocID="{50FBBE29-9AB6-48D1-B5B2-AD129341B2B3}" presName="hierChild5" presStyleCnt="0"/>
      <dgm:spPr/>
    </dgm:pt>
    <dgm:pt modelId="{F3784C72-D284-4343-AD6C-9E37C492355F}" type="pres">
      <dgm:prSet presAssocID="{8A0426E4-0490-438E-B8D8-60070BEC3E9D}" presName="Name37" presStyleLbl="parChTrans1D3" presStyleIdx="5" presStyleCnt="9"/>
      <dgm:spPr/>
    </dgm:pt>
    <dgm:pt modelId="{3A0E1519-7B68-491E-B42E-84DBA6FF7563}" type="pres">
      <dgm:prSet presAssocID="{F2DC256C-9052-41BA-9DF7-48987686E254}" presName="hierRoot2" presStyleCnt="0">
        <dgm:presLayoutVars>
          <dgm:hierBranch val="init"/>
        </dgm:presLayoutVars>
      </dgm:prSet>
      <dgm:spPr/>
    </dgm:pt>
    <dgm:pt modelId="{24C482B5-107C-4A77-A516-64E2350C9939}" type="pres">
      <dgm:prSet presAssocID="{F2DC256C-9052-41BA-9DF7-48987686E254}" presName="rootComposite" presStyleCnt="0"/>
      <dgm:spPr/>
    </dgm:pt>
    <dgm:pt modelId="{2B90DA9E-188B-46B8-8ED6-0C2EE37507B1}" type="pres">
      <dgm:prSet presAssocID="{F2DC256C-9052-41BA-9DF7-48987686E254}" presName="rootText" presStyleLbl="node3" presStyleIdx="5" presStyleCnt="9">
        <dgm:presLayoutVars>
          <dgm:chPref val="3"/>
        </dgm:presLayoutVars>
      </dgm:prSet>
      <dgm:spPr/>
    </dgm:pt>
    <dgm:pt modelId="{CCB38085-83E5-4AB6-BA3A-B8A91E561087}" type="pres">
      <dgm:prSet presAssocID="{F2DC256C-9052-41BA-9DF7-48987686E254}" presName="rootConnector" presStyleLbl="node3" presStyleIdx="5" presStyleCnt="9"/>
      <dgm:spPr/>
    </dgm:pt>
    <dgm:pt modelId="{F9E0E1E6-B53B-4A0E-AD37-0A24EA3D87FF}" type="pres">
      <dgm:prSet presAssocID="{F2DC256C-9052-41BA-9DF7-48987686E254}" presName="hierChild4" presStyleCnt="0"/>
      <dgm:spPr/>
    </dgm:pt>
    <dgm:pt modelId="{93728E1E-91F7-4B97-87D6-C841E8DD24D8}" type="pres">
      <dgm:prSet presAssocID="{F2DC256C-9052-41BA-9DF7-48987686E254}" presName="hierChild5" presStyleCnt="0"/>
      <dgm:spPr/>
    </dgm:pt>
    <dgm:pt modelId="{713E789B-4F03-4141-BADD-400DE4423AAA}" type="pres">
      <dgm:prSet presAssocID="{7FC912CD-76A2-405B-8EB0-B4A88F0DEA0E}" presName="Name37" presStyleLbl="parChTrans1D3" presStyleIdx="6" presStyleCnt="9"/>
      <dgm:spPr/>
    </dgm:pt>
    <dgm:pt modelId="{E6546ECE-E252-45A1-9AB9-24428C54699A}" type="pres">
      <dgm:prSet presAssocID="{74677EE6-92D9-46BD-96DA-70174C9F4DD2}" presName="hierRoot2" presStyleCnt="0">
        <dgm:presLayoutVars>
          <dgm:hierBranch val="init"/>
        </dgm:presLayoutVars>
      </dgm:prSet>
      <dgm:spPr/>
    </dgm:pt>
    <dgm:pt modelId="{A499A52B-D7CD-473C-AA62-B862F06A0CF6}" type="pres">
      <dgm:prSet presAssocID="{74677EE6-92D9-46BD-96DA-70174C9F4DD2}" presName="rootComposite" presStyleCnt="0"/>
      <dgm:spPr/>
    </dgm:pt>
    <dgm:pt modelId="{B0E91B53-E114-42F7-87B8-463FF4560D0F}" type="pres">
      <dgm:prSet presAssocID="{74677EE6-92D9-46BD-96DA-70174C9F4DD2}" presName="rootText" presStyleLbl="node3" presStyleIdx="6" presStyleCnt="9">
        <dgm:presLayoutVars>
          <dgm:chPref val="3"/>
        </dgm:presLayoutVars>
      </dgm:prSet>
      <dgm:spPr/>
    </dgm:pt>
    <dgm:pt modelId="{AF0E0A0B-17F5-4476-99B7-0A4D45C4B299}" type="pres">
      <dgm:prSet presAssocID="{74677EE6-92D9-46BD-96DA-70174C9F4DD2}" presName="rootConnector" presStyleLbl="node3" presStyleIdx="6" presStyleCnt="9"/>
      <dgm:spPr/>
    </dgm:pt>
    <dgm:pt modelId="{74AD77D7-CDCE-44E1-9985-ACC07E66E148}" type="pres">
      <dgm:prSet presAssocID="{74677EE6-92D9-46BD-96DA-70174C9F4DD2}" presName="hierChild4" presStyleCnt="0"/>
      <dgm:spPr/>
    </dgm:pt>
    <dgm:pt modelId="{E34D8623-CF6B-4D39-94E4-9E8BC29E0B40}" type="pres">
      <dgm:prSet presAssocID="{74677EE6-92D9-46BD-96DA-70174C9F4DD2}" presName="hierChild5" presStyleCnt="0"/>
      <dgm:spPr/>
    </dgm:pt>
    <dgm:pt modelId="{DB7397D3-8AE5-452B-AB8C-BCC99FF2785D}" type="pres">
      <dgm:prSet presAssocID="{1DB2F20E-602C-499C-A862-B9129659E92E}" presName="Name37" presStyleLbl="parChTrans1D3" presStyleIdx="7" presStyleCnt="9"/>
      <dgm:spPr/>
    </dgm:pt>
    <dgm:pt modelId="{789A10E2-92EB-44C8-BA19-7FB1B9F249D3}" type="pres">
      <dgm:prSet presAssocID="{492AA970-78F8-4ECF-863A-4429C03AC950}" presName="hierRoot2" presStyleCnt="0">
        <dgm:presLayoutVars>
          <dgm:hierBranch val="init"/>
        </dgm:presLayoutVars>
      </dgm:prSet>
      <dgm:spPr/>
    </dgm:pt>
    <dgm:pt modelId="{231B0235-C40C-4A77-9128-CEC0ECD02F07}" type="pres">
      <dgm:prSet presAssocID="{492AA970-78F8-4ECF-863A-4429C03AC950}" presName="rootComposite" presStyleCnt="0"/>
      <dgm:spPr/>
    </dgm:pt>
    <dgm:pt modelId="{1DCE0897-BB3F-467F-A772-17592ACD0BC1}" type="pres">
      <dgm:prSet presAssocID="{492AA970-78F8-4ECF-863A-4429C03AC950}" presName="rootText" presStyleLbl="node3" presStyleIdx="7" presStyleCnt="9">
        <dgm:presLayoutVars>
          <dgm:chPref val="3"/>
        </dgm:presLayoutVars>
      </dgm:prSet>
      <dgm:spPr/>
    </dgm:pt>
    <dgm:pt modelId="{7D738817-C689-4145-8F3A-3DD063C9916F}" type="pres">
      <dgm:prSet presAssocID="{492AA970-78F8-4ECF-863A-4429C03AC950}" presName="rootConnector" presStyleLbl="node3" presStyleIdx="7" presStyleCnt="9"/>
      <dgm:spPr/>
    </dgm:pt>
    <dgm:pt modelId="{8C26FFC5-A398-4883-992A-215FB3640753}" type="pres">
      <dgm:prSet presAssocID="{492AA970-78F8-4ECF-863A-4429C03AC950}" presName="hierChild4" presStyleCnt="0"/>
      <dgm:spPr/>
    </dgm:pt>
    <dgm:pt modelId="{9A5E097D-086F-4690-8D8C-5F5A993B6BC9}" type="pres">
      <dgm:prSet presAssocID="{492AA970-78F8-4ECF-863A-4429C03AC950}" presName="hierChild5" presStyleCnt="0"/>
      <dgm:spPr/>
    </dgm:pt>
    <dgm:pt modelId="{86F1B931-6F5D-492F-9714-43E7ED9F32BF}" type="pres">
      <dgm:prSet presAssocID="{FD51A8EA-594D-40AA-B58F-CA333A0DACD6}" presName="Name37" presStyleLbl="parChTrans1D3" presStyleIdx="8" presStyleCnt="9"/>
      <dgm:spPr/>
    </dgm:pt>
    <dgm:pt modelId="{792609BB-A1AA-45A3-B5D7-55C25679F7A5}" type="pres">
      <dgm:prSet presAssocID="{51B4DB70-AE40-4E29-A450-EE206F753D22}" presName="hierRoot2" presStyleCnt="0">
        <dgm:presLayoutVars>
          <dgm:hierBranch val="init"/>
        </dgm:presLayoutVars>
      </dgm:prSet>
      <dgm:spPr/>
    </dgm:pt>
    <dgm:pt modelId="{D005FB0D-C7C3-4312-80E9-8CE2AA3C888D}" type="pres">
      <dgm:prSet presAssocID="{51B4DB70-AE40-4E29-A450-EE206F753D22}" presName="rootComposite" presStyleCnt="0"/>
      <dgm:spPr/>
    </dgm:pt>
    <dgm:pt modelId="{1C5FCEB8-A04A-4E43-928D-2A1A70623DE3}" type="pres">
      <dgm:prSet presAssocID="{51B4DB70-AE40-4E29-A450-EE206F753D22}" presName="rootText" presStyleLbl="node3" presStyleIdx="8" presStyleCnt="9">
        <dgm:presLayoutVars>
          <dgm:chPref val="3"/>
        </dgm:presLayoutVars>
      </dgm:prSet>
      <dgm:spPr/>
    </dgm:pt>
    <dgm:pt modelId="{F4DB5A24-D6F9-4A7E-8832-F9325F74A43A}" type="pres">
      <dgm:prSet presAssocID="{51B4DB70-AE40-4E29-A450-EE206F753D22}" presName="rootConnector" presStyleLbl="node3" presStyleIdx="8" presStyleCnt="9"/>
      <dgm:spPr/>
    </dgm:pt>
    <dgm:pt modelId="{7690AAD2-D45B-44E5-B746-B2F9FDCC1722}" type="pres">
      <dgm:prSet presAssocID="{51B4DB70-AE40-4E29-A450-EE206F753D22}" presName="hierChild4" presStyleCnt="0"/>
      <dgm:spPr/>
    </dgm:pt>
    <dgm:pt modelId="{60D8885A-C953-433E-AF72-75DA9B533EC4}" type="pres">
      <dgm:prSet presAssocID="{51B4DB70-AE40-4E29-A450-EE206F753D22}" presName="hierChild5" presStyleCnt="0"/>
      <dgm:spPr/>
    </dgm:pt>
    <dgm:pt modelId="{610615F7-EA28-48B2-BF1F-582E43D1503E}" type="pres">
      <dgm:prSet presAssocID="{885E61ED-7C79-45FE-B38B-A3076BFF94AD}" presName="hierChild5" presStyleCnt="0"/>
      <dgm:spPr/>
    </dgm:pt>
    <dgm:pt modelId="{4BA4A4C6-D6F6-4B2F-90D8-9FB2A3370431}" type="pres">
      <dgm:prSet presAssocID="{5580A707-B426-4698-80A3-363AC0587255}" presName="Name37" presStyleLbl="parChTrans1D2" presStyleIdx="1" presStyleCnt="2"/>
      <dgm:spPr/>
    </dgm:pt>
    <dgm:pt modelId="{44E04CB1-7F55-4E53-9C49-8B0EE3636D07}" type="pres">
      <dgm:prSet presAssocID="{A8FD7B7F-1C70-4D50-A975-2FD3B2456F2F}" presName="hierRoot2" presStyleCnt="0">
        <dgm:presLayoutVars>
          <dgm:hierBranch val="init"/>
        </dgm:presLayoutVars>
      </dgm:prSet>
      <dgm:spPr/>
    </dgm:pt>
    <dgm:pt modelId="{14D94CCC-BA35-43B5-AA0A-9E10D3CDF412}" type="pres">
      <dgm:prSet presAssocID="{A8FD7B7F-1C70-4D50-A975-2FD3B2456F2F}" presName="rootComposite" presStyleCnt="0"/>
      <dgm:spPr/>
    </dgm:pt>
    <dgm:pt modelId="{BD172596-7EE9-4E6D-A720-1DC365FB7876}" type="pres">
      <dgm:prSet presAssocID="{A8FD7B7F-1C70-4D50-A975-2FD3B2456F2F}" presName="rootText" presStyleLbl="node2" presStyleIdx="1" presStyleCnt="2">
        <dgm:presLayoutVars>
          <dgm:chPref val="3"/>
        </dgm:presLayoutVars>
      </dgm:prSet>
      <dgm:spPr/>
    </dgm:pt>
    <dgm:pt modelId="{FA1F9C8F-4167-4694-A793-0BF8A24F3BA1}" type="pres">
      <dgm:prSet presAssocID="{A8FD7B7F-1C70-4D50-A975-2FD3B2456F2F}" presName="rootConnector" presStyleLbl="node2" presStyleIdx="1" presStyleCnt="2"/>
      <dgm:spPr/>
    </dgm:pt>
    <dgm:pt modelId="{F5EDFD7D-561A-458F-ABB9-341C7237361B}" type="pres">
      <dgm:prSet presAssocID="{A8FD7B7F-1C70-4D50-A975-2FD3B2456F2F}" presName="hierChild4" presStyleCnt="0"/>
      <dgm:spPr/>
    </dgm:pt>
    <dgm:pt modelId="{CA6F02A3-3943-4D9E-9BD0-4924B89CD38F}" type="pres">
      <dgm:prSet presAssocID="{A8FD7B7F-1C70-4D50-A975-2FD3B2456F2F}" presName="hierChild5" presStyleCnt="0"/>
      <dgm:spPr/>
    </dgm:pt>
    <dgm:pt modelId="{0E02A849-D420-4BBF-BFA1-106C4F738ABF}" type="pres">
      <dgm:prSet presAssocID="{C0513E3D-0AFF-4E9B-A340-0D3CCF22A517}" presName="hierChild3" presStyleCnt="0"/>
      <dgm:spPr/>
    </dgm:pt>
  </dgm:ptLst>
  <dgm:cxnLst>
    <dgm:cxn modelId="{2CA83F01-75E3-4DB6-95B0-BA0DDA9C6041}" type="presOf" srcId="{50FBBE29-9AB6-48D1-B5B2-AD129341B2B3}" destId="{7084C109-24FA-4B24-A841-F02FC7CEB9C9}" srcOrd="0" destOrd="0" presId="urn:microsoft.com/office/officeart/2005/8/layout/orgChart1"/>
    <dgm:cxn modelId="{CBA26401-9D51-46A4-AA60-A45EC8F7F74E}" type="presOf" srcId="{01893B5B-9EC1-4CD1-879F-E6272B3ECF57}" destId="{58FA603A-BE46-4854-87DA-4041622901C9}" srcOrd="1" destOrd="0" presId="urn:microsoft.com/office/officeart/2005/8/layout/orgChart1"/>
    <dgm:cxn modelId="{D86D1C02-C125-4D19-B678-8DBDFCA2C5E8}" type="presOf" srcId="{A8FD7B7F-1C70-4D50-A975-2FD3B2456F2F}" destId="{BD172596-7EE9-4E6D-A720-1DC365FB7876}" srcOrd="0" destOrd="0" presId="urn:microsoft.com/office/officeart/2005/8/layout/orgChart1"/>
    <dgm:cxn modelId="{6E1AFB03-B180-4326-9EAD-DF1AF97C6AB1}" srcId="{42051C61-55C4-42FF-8C66-BCCC0D18C33B}" destId="{D896A90F-7F38-4FD9-B9E3-2276790FE5EB}" srcOrd="2" destOrd="0" parTransId="{5B319770-9AD6-4824-80BF-7FC2BE5F6ED7}" sibTransId="{21BE966A-53FF-412C-8768-F730458B1999}"/>
    <dgm:cxn modelId="{1D6C9D04-110A-4F0C-B0CD-2C5A6E980DFE}" type="presOf" srcId="{C394EC1F-EFBF-4C88-8012-65FF5C56E8D5}" destId="{F095C92A-24D3-4339-9866-1B3679202427}" srcOrd="0" destOrd="0" presId="urn:microsoft.com/office/officeart/2005/8/layout/orgChart1"/>
    <dgm:cxn modelId="{14EABA05-F1FB-4A31-BE4A-274192437DE6}" type="presOf" srcId="{5DECE279-EF79-4137-AEB7-F470D3A381BC}" destId="{5D676AFC-49D6-40A1-86CC-558F9B31DCA6}" srcOrd="0" destOrd="0" presId="urn:microsoft.com/office/officeart/2005/8/layout/orgChart1"/>
    <dgm:cxn modelId="{28492F06-7F05-47EA-8899-389DD39D2319}" type="presOf" srcId="{5580A707-B426-4698-80A3-363AC0587255}" destId="{4BA4A4C6-D6F6-4B2F-90D8-9FB2A3370431}" srcOrd="0" destOrd="0" presId="urn:microsoft.com/office/officeart/2005/8/layout/orgChart1"/>
    <dgm:cxn modelId="{638E040A-E9EF-4A88-9C86-80D2F10E93A2}" srcId="{C0513E3D-0AFF-4E9B-A340-0D3CCF22A517}" destId="{A8FD7B7F-1C70-4D50-A975-2FD3B2456F2F}" srcOrd="1" destOrd="0" parTransId="{5580A707-B426-4698-80A3-363AC0587255}" sibTransId="{3F1709EB-E916-4D28-8D73-3BF81570E9B2}"/>
    <dgm:cxn modelId="{DDA9470B-9EE2-40DC-A694-0A21979ABD94}" type="presOf" srcId="{0533D8A7-CA14-4F6D-9318-48A3BACAB163}" destId="{BB47789C-92F1-4F35-BC9B-1B26EE1A9AAB}" srcOrd="1" destOrd="0" presId="urn:microsoft.com/office/officeart/2005/8/layout/orgChart1"/>
    <dgm:cxn modelId="{F291EA0D-FD62-454B-86CE-C9BF73CC917D}" srcId="{50FBBE29-9AB6-48D1-B5B2-AD129341B2B3}" destId="{C394EC1F-EFBF-4C88-8012-65FF5C56E8D5}" srcOrd="1" destOrd="0" parTransId="{ABE8DC1A-37E9-456D-A464-2DFBBB185F77}" sibTransId="{056D9177-0FCC-4555-9BAA-28D4BF0A7BF4}"/>
    <dgm:cxn modelId="{FA6FA210-DB9E-47D4-B3E8-159960A689EA}" type="presOf" srcId="{1BB37EAF-9137-49C6-BA86-F78CEE464344}" destId="{3D7C57A4-0445-4214-987F-866AA6927A3D}" srcOrd="0" destOrd="0" presId="urn:microsoft.com/office/officeart/2005/8/layout/orgChart1"/>
    <dgm:cxn modelId="{24DF8914-789E-489F-98DD-7E7DE37EBF48}" type="presOf" srcId="{8BA8E091-3FED-41DB-B6A4-75D96E59EA1A}" destId="{EF0F52AA-A580-4A50-9E40-2B5B4281AE26}" srcOrd="0" destOrd="0" presId="urn:microsoft.com/office/officeart/2005/8/layout/orgChart1"/>
    <dgm:cxn modelId="{D991A416-40C4-477A-961F-0250F0AA60E3}" srcId="{4BC57858-8C40-43F9-985A-D1E54B19549E}" destId="{B913EF6C-D3AB-4356-8547-E2F7F02842EE}" srcOrd="1" destOrd="0" parTransId="{005FCE12-7EFE-4B68-BC88-FEA73D717750}" sibTransId="{C8D6E177-05F0-4E95-A05C-C0DE2E96C9D6}"/>
    <dgm:cxn modelId="{BA22F216-A135-4D84-A0FF-96C4C005A825}" srcId="{50FBBE29-9AB6-48D1-B5B2-AD129341B2B3}" destId="{F034B640-CFA7-4441-A6F5-650825EFA58B}" srcOrd="0" destOrd="0" parTransId="{AA3AA6D8-5978-4328-99F4-82CEF71BDC29}" sibTransId="{9219273E-D590-4B18-976B-00173FE61F27}"/>
    <dgm:cxn modelId="{58CB5D17-D4EE-4FBA-B68D-852A91CBBEF0}" type="presOf" srcId="{A8FD7B7F-1C70-4D50-A975-2FD3B2456F2F}" destId="{FA1F9C8F-4167-4694-A793-0BF8A24F3BA1}" srcOrd="1" destOrd="0" presId="urn:microsoft.com/office/officeart/2005/8/layout/orgChart1"/>
    <dgm:cxn modelId="{4C3D4B19-8EAF-40CE-89CE-27EC48C92C66}" type="presOf" srcId="{D896A90F-7F38-4FD9-B9E3-2276790FE5EB}" destId="{1811F26D-AFC3-4EA6-A023-41E24942EA5B}" srcOrd="1" destOrd="0" presId="urn:microsoft.com/office/officeart/2005/8/layout/orgChart1"/>
    <dgm:cxn modelId="{9998FC1A-2033-4055-A182-FEE21EDABB8E}" type="presOf" srcId="{4BC57858-8C40-43F9-985A-D1E54B19549E}" destId="{798AF65F-57CF-4C50-A2D5-755992F4075F}" srcOrd="1" destOrd="0" presId="urn:microsoft.com/office/officeart/2005/8/layout/orgChart1"/>
    <dgm:cxn modelId="{07DED61C-01AF-479D-BCE9-6B15D5D310E1}" type="presOf" srcId="{FE9B80DF-006A-4B7C-B9FC-D7D8ADDB25D5}" destId="{F754D3CA-7974-4CBF-88C2-8CE53A2A9008}" srcOrd="0" destOrd="0" presId="urn:microsoft.com/office/officeart/2005/8/layout/orgChart1"/>
    <dgm:cxn modelId="{7F305320-35E9-46F1-A8E4-8909C6105F30}" type="presOf" srcId="{89DB2E9F-F79C-410D-A515-1F10985D159A}" destId="{0795CDE4-7241-4B84-AF87-616F0CBBA9D6}" srcOrd="0" destOrd="0" presId="urn:microsoft.com/office/officeart/2005/8/layout/orgChart1"/>
    <dgm:cxn modelId="{8E1A932F-B5EA-47DA-8F7F-D93BC0FA099A}" type="presOf" srcId="{74677EE6-92D9-46BD-96DA-70174C9F4DD2}" destId="{AF0E0A0B-17F5-4476-99B7-0A4D45C4B299}" srcOrd="1" destOrd="0" presId="urn:microsoft.com/office/officeart/2005/8/layout/orgChart1"/>
    <dgm:cxn modelId="{674E6331-CE04-4CBC-9B39-2820C5739BA5}" type="presOf" srcId="{EBFEEA86-BE6D-42D7-8015-1BBE42B52C75}" destId="{67D32052-6E15-4BB8-A7AE-5D99C45FE06B}" srcOrd="1" destOrd="0" presId="urn:microsoft.com/office/officeart/2005/8/layout/orgChart1"/>
    <dgm:cxn modelId="{45969E35-70F0-4FA2-8114-1C201F734E3F}" type="presOf" srcId="{F2DC256C-9052-41BA-9DF7-48987686E254}" destId="{CCB38085-83E5-4AB6-BA3A-B8A91E561087}" srcOrd="1" destOrd="0" presId="urn:microsoft.com/office/officeart/2005/8/layout/orgChart1"/>
    <dgm:cxn modelId="{6F6BF137-B3AF-45BE-9B58-0912AC3E7B05}" type="presOf" srcId="{FBB52544-0747-4F0B-9666-1D18E93A280E}" destId="{EC99FD6D-EF94-4D5C-A1F0-BEECB9D9D7DB}" srcOrd="1" destOrd="0" presId="urn:microsoft.com/office/officeart/2005/8/layout/orgChart1"/>
    <dgm:cxn modelId="{E222205C-8ABF-4636-9C9F-E9655663E822}" srcId="{885E61ED-7C79-45FE-B38B-A3076BFF94AD}" destId="{74677EE6-92D9-46BD-96DA-70174C9F4DD2}" srcOrd="6" destOrd="0" parTransId="{7FC912CD-76A2-405B-8EB0-B4A88F0DEA0E}" sibTransId="{A23E22C6-308D-4BFD-9403-0713DC5284CE}"/>
    <dgm:cxn modelId="{A323115E-B7CC-4211-99F0-87BDF6E91269}" srcId="{885E61ED-7C79-45FE-B38B-A3076BFF94AD}" destId="{50FBBE29-9AB6-48D1-B5B2-AD129341B2B3}" srcOrd="4" destOrd="0" parTransId="{8BA8E091-3FED-41DB-B6A4-75D96E59EA1A}" sibTransId="{2D805580-2965-46FD-A7CA-55236D7BBCE5}"/>
    <dgm:cxn modelId="{22D72E5F-1F02-42C4-9D37-0D53D71F1544}" type="presOf" srcId="{ABE8DC1A-37E9-456D-A464-2DFBBB185F77}" destId="{51998CB0-E5CC-4615-BD09-227D270D7E42}" srcOrd="0" destOrd="0" presId="urn:microsoft.com/office/officeart/2005/8/layout/orgChart1"/>
    <dgm:cxn modelId="{1D7D1E61-9440-41BC-88DE-555200621E02}" type="presOf" srcId="{7A417548-FFC0-4E50-9FC6-F23D1AF5B345}" destId="{95F98834-D4A0-42AC-951F-DA0891779002}" srcOrd="1" destOrd="0" presId="urn:microsoft.com/office/officeart/2005/8/layout/orgChart1"/>
    <dgm:cxn modelId="{2D552C62-EA9F-4BB0-A21F-0D10E0B86EE9}" type="presOf" srcId="{788DB2B0-4EED-4EC5-96BE-37ABFB743D99}" destId="{B746D09F-32A3-4402-9199-340FDB3E7863}" srcOrd="1" destOrd="0" presId="urn:microsoft.com/office/officeart/2005/8/layout/orgChart1"/>
    <dgm:cxn modelId="{2A0EF246-F6D8-4C2F-80C0-5C2E1B06AFD2}" type="presOf" srcId="{51B4DB70-AE40-4E29-A450-EE206F753D22}" destId="{1C5FCEB8-A04A-4E43-928D-2A1A70623DE3}" srcOrd="0" destOrd="0" presId="urn:microsoft.com/office/officeart/2005/8/layout/orgChart1"/>
    <dgm:cxn modelId="{38F9B668-7738-42C8-9921-9DDD58E3EB96}" type="presOf" srcId="{885E61ED-7C79-45FE-B38B-A3076BFF94AD}" destId="{3D6642F4-D1F6-4054-8E07-1EEEFF55D0DB}" srcOrd="1" destOrd="0" presId="urn:microsoft.com/office/officeart/2005/8/layout/orgChart1"/>
    <dgm:cxn modelId="{EBB3BA48-D3FC-4850-A42E-2075CD0BFB16}" srcId="{93CFC53A-3F24-422E-A2B5-6EB3123746F3}" destId="{C0513E3D-0AFF-4E9B-A340-0D3CCF22A517}" srcOrd="0" destOrd="0" parTransId="{4111DBF8-E3C9-48E0-9F9C-A73D892E8197}" sibTransId="{C612050A-6CEA-42E7-BD50-61D7F9050527}"/>
    <dgm:cxn modelId="{6DAB3F4A-97C5-4626-80F4-471418352A81}" type="presOf" srcId="{FBB52544-0747-4F0B-9666-1D18E93A280E}" destId="{4941C58C-578F-4373-AEF4-B3BE183AE291}" srcOrd="0" destOrd="0" presId="urn:microsoft.com/office/officeart/2005/8/layout/orgChart1"/>
    <dgm:cxn modelId="{855A6E4D-5855-4297-AC45-F51251B6C2E6}" type="presOf" srcId="{C5A15CFF-B417-440D-A542-165C163479AB}" destId="{48333DA0-0012-4A4C-8A40-9D148AA1CD6A}" srcOrd="0" destOrd="0" presId="urn:microsoft.com/office/officeart/2005/8/layout/orgChart1"/>
    <dgm:cxn modelId="{CD55CF6D-3465-4F0F-A4D4-01A97F8F5213}" type="presOf" srcId="{5EDEF4D5-6EFD-4AAE-8459-4062055C6DB6}" destId="{2AAE907D-45A0-4462-9F43-90404BCF2C80}" srcOrd="0" destOrd="0" presId="urn:microsoft.com/office/officeart/2005/8/layout/orgChart1"/>
    <dgm:cxn modelId="{DE862770-1E11-4254-8286-C4191EC11A7B}" type="presOf" srcId="{788DB2B0-4EED-4EC5-96BE-37ABFB743D99}" destId="{20F420A7-D814-48D7-9B29-731550ADBD6B}" srcOrd="0" destOrd="0" presId="urn:microsoft.com/office/officeart/2005/8/layout/orgChart1"/>
    <dgm:cxn modelId="{21CAA753-0894-4FE7-BCEF-FDC1C99B7043}" type="presOf" srcId="{F034B640-CFA7-4441-A6F5-650825EFA58B}" destId="{8075221D-44F2-4F65-AE80-2C19021642DC}" srcOrd="1" destOrd="0" presId="urn:microsoft.com/office/officeart/2005/8/layout/orgChart1"/>
    <dgm:cxn modelId="{4805A075-6CA2-48A5-8C8F-360338747244}" type="presOf" srcId="{F034B640-CFA7-4441-A6F5-650825EFA58B}" destId="{96DAB3F8-47AE-44AD-A79A-DF6B4C9BED40}" srcOrd="0" destOrd="0" presId="urn:microsoft.com/office/officeart/2005/8/layout/orgChart1"/>
    <dgm:cxn modelId="{D3F05178-2A9A-4508-8EF0-943BBB4334E1}" type="presOf" srcId="{F740F0ED-90D0-4003-A081-26BB0BC6B8E9}" destId="{98F636A7-8E98-48EB-85C3-9F28A2666056}" srcOrd="0" destOrd="0" presId="urn:microsoft.com/office/officeart/2005/8/layout/orgChart1"/>
    <dgm:cxn modelId="{3310847A-7EB3-4D99-90F7-D59DF372CF51}" type="presOf" srcId="{51B4DB70-AE40-4E29-A450-EE206F753D22}" destId="{F4DB5A24-D6F9-4A7E-8832-F9325F74A43A}" srcOrd="1" destOrd="0" presId="urn:microsoft.com/office/officeart/2005/8/layout/orgChart1"/>
    <dgm:cxn modelId="{C213F17C-86B1-4ED9-9B82-BA5B38F109C5}" type="presOf" srcId="{B913EF6C-D3AB-4356-8547-E2F7F02842EE}" destId="{CBBDABED-1FEB-4A30-92E2-BBBAC189D6E7}" srcOrd="0" destOrd="0" presId="urn:microsoft.com/office/officeart/2005/8/layout/orgChart1"/>
    <dgm:cxn modelId="{AEA4687E-C9E5-4AD9-8FA9-099866040957}" srcId="{885E61ED-7C79-45FE-B38B-A3076BFF94AD}" destId="{EFE0DA68-D778-4F29-8CBE-CC75B6AF58B1}" srcOrd="1" destOrd="0" parTransId="{C5A15CFF-B417-440D-A542-165C163479AB}" sibTransId="{4FF26F79-4796-4EE2-A79E-3989D12C71F7}"/>
    <dgm:cxn modelId="{32D1287F-9A90-4A47-8591-9453E63612FD}" type="presOf" srcId="{08A82B72-B4AE-4E1F-81D5-D2B21665F8F7}" destId="{FBA3B78D-1E11-41C4-999A-AD352DACFE89}" srcOrd="1" destOrd="0" presId="urn:microsoft.com/office/officeart/2005/8/layout/orgChart1"/>
    <dgm:cxn modelId="{2A400181-BD33-4D3A-B292-5089625450AF}" srcId="{EFE0DA68-D778-4F29-8CBE-CC75B6AF58B1}" destId="{788DB2B0-4EED-4EC5-96BE-37ABFB743D99}" srcOrd="1" destOrd="0" parTransId="{F740F0ED-90D0-4003-A081-26BB0BC6B8E9}" sibTransId="{87B6801F-233B-44C1-99B8-9317794CED69}"/>
    <dgm:cxn modelId="{AB79AC83-93D6-4B4C-BA3A-2559D0649061}" type="presOf" srcId="{5B319770-9AD6-4824-80BF-7FC2BE5F6ED7}" destId="{9E8AC0AE-7E20-4D3A-8C0A-B2D87017107E}" srcOrd="0" destOrd="0" presId="urn:microsoft.com/office/officeart/2005/8/layout/orgChart1"/>
    <dgm:cxn modelId="{5DEB3C85-D108-4E3C-AC78-6A2B9D98B36B}" type="presOf" srcId="{E3B8C50F-63EF-4FF7-B7F5-53F3D967CD39}" destId="{5C5AAE81-BA73-42C4-9E70-18A72D3D5DF4}" srcOrd="0" destOrd="0" presId="urn:microsoft.com/office/officeart/2005/8/layout/orgChart1"/>
    <dgm:cxn modelId="{7B08308C-85C5-402F-9607-0A1E66C7077E}" type="presOf" srcId="{0533D8A7-CA14-4F6D-9318-48A3BACAB163}" destId="{4990CEC7-4374-48DD-9D7C-71D218D064C5}" srcOrd="0" destOrd="0" presId="urn:microsoft.com/office/officeart/2005/8/layout/orgChart1"/>
    <dgm:cxn modelId="{F4A2078F-F000-493A-9863-4E7D19ED7859}" srcId="{885E61ED-7C79-45FE-B38B-A3076BFF94AD}" destId="{42051C61-55C4-42FF-8C66-BCCC0D18C33B}" srcOrd="0" destOrd="0" parTransId="{1BB37EAF-9137-49C6-BA86-F78CEE464344}" sibTransId="{3AB637CF-F7FC-467D-B1DD-7FCCC4026857}"/>
    <dgm:cxn modelId="{D8259A93-CCC4-464C-9259-77E58F1D166B}" type="presOf" srcId="{B778CEA5-4BB5-48E5-B4BC-274140311BB5}" destId="{2A5FC05F-DA74-4DBD-A484-E3814E40218B}" srcOrd="0" destOrd="0" presId="urn:microsoft.com/office/officeart/2005/8/layout/orgChart1"/>
    <dgm:cxn modelId="{4A4A3898-3E8B-46E2-AE6C-FC5F8A9F00CC}" type="presOf" srcId="{B913EF6C-D3AB-4356-8547-E2F7F02842EE}" destId="{77BB71D0-5B3E-48DE-9F5A-DBADD69B6DF6}" srcOrd="1" destOrd="0" presId="urn:microsoft.com/office/officeart/2005/8/layout/orgChart1"/>
    <dgm:cxn modelId="{540B4998-9CD8-4CA7-9FD2-70AA050F1095}" type="presOf" srcId="{99115104-7672-4BE1-AF5C-88D12ADB1339}" destId="{1484B6B0-E1F0-4BA9-94AB-BEBB6B4C7079}" srcOrd="0" destOrd="0" presId="urn:microsoft.com/office/officeart/2005/8/layout/orgChart1"/>
    <dgm:cxn modelId="{C13EFD9C-3CB5-4AFD-8AD7-4DEE7F300B31}" srcId="{42051C61-55C4-42FF-8C66-BCCC0D18C33B}" destId="{EBFEEA86-BE6D-42D7-8015-1BBE42B52C75}" srcOrd="0" destOrd="0" parTransId="{FE9B80DF-006A-4B7C-B9FC-D7D8ADDB25D5}" sibTransId="{43A5D3C1-CBA8-4284-BE22-256B3BF33D2E}"/>
    <dgm:cxn modelId="{AD2BB5A5-74D2-4E92-9CE1-FBAE583C776B}" srcId="{4BC57858-8C40-43F9-985A-D1E54B19549E}" destId="{08A82B72-B4AE-4E1F-81D5-D2B21665F8F7}" srcOrd="0" destOrd="0" parTransId="{E3B8C50F-63EF-4FF7-B7F5-53F3D967CD39}" sibTransId="{5D0B1855-9CFB-4F2A-849A-29AF42BC8605}"/>
    <dgm:cxn modelId="{5C6890AA-9494-4092-A2E1-6B1A19C9A2B0}" srcId="{C0513E3D-0AFF-4E9B-A340-0D3CCF22A517}" destId="{885E61ED-7C79-45FE-B38B-A3076BFF94AD}" srcOrd="0" destOrd="0" parTransId="{601EACA6-6D9A-4EFB-A2EA-279F30A07D21}" sibTransId="{34F9383F-DC62-4D94-BDBA-186E0282F7D1}"/>
    <dgm:cxn modelId="{035B2DAE-36A6-4AA3-8128-6FA1F75F47A9}" type="presOf" srcId="{AA3AA6D8-5978-4328-99F4-82CEF71BDC29}" destId="{BF9EA18D-4AA1-4ACA-BCAB-700525C05508}" srcOrd="0" destOrd="0" presId="urn:microsoft.com/office/officeart/2005/8/layout/orgChart1"/>
    <dgm:cxn modelId="{432C86B4-EBD6-41AF-BEF6-4D9D9700C516}" type="presOf" srcId="{7A417548-FFC0-4E50-9FC6-F23D1AF5B345}" destId="{5228FFC6-0268-44A3-B1F0-4D144AF8F55C}" srcOrd="0" destOrd="0" presId="urn:microsoft.com/office/officeart/2005/8/layout/orgChart1"/>
    <dgm:cxn modelId="{583991B4-2FEF-463B-8145-05F0E788C6A2}" type="presOf" srcId="{955B9354-3BDE-4261-9B22-7209F50D8D2C}" destId="{557053FA-0D3A-4E89-BBA7-43140D0AAC35}" srcOrd="0" destOrd="0" presId="urn:microsoft.com/office/officeart/2005/8/layout/orgChart1"/>
    <dgm:cxn modelId="{BE9D9FB7-D45C-4221-9B48-382004AAA056}" type="presOf" srcId="{492AA970-78F8-4ECF-863A-4429C03AC950}" destId="{1DCE0897-BB3F-467F-A772-17592ACD0BC1}" srcOrd="0" destOrd="0" presId="urn:microsoft.com/office/officeart/2005/8/layout/orgChart1"/>
    <dgm:cxn modelId="{606041B9-815C-46DC-87EF-1EAC5404252F}" type="presOf" srcId="{005FCE12-7EFE-4B68-BC88-FEA73D717750}" destId="{292517D3-38B8-4DA9-B325-99C30C0D1DCF}" srcOrd="0" destOrd="0" presId="urn:microsoft.com/office/officeart/2005/8/layout/orgChart1"/>
    <dgm:cxn modelId="{7B3FA2BA-86BE-442D-B163-0D150AC5C7DC}" srcId="{5EDEF4D5-6EFD-4AAE-8459-4062055C6DB6}" destId="{5DECE279-EF79-4137-AEB7-F470D3A381BC}" srcOrd="1" destOrd="0" parTransId="{EA8A4977-A3A3-4F2E-8024-589B8C332C26}" sibTransId="{2523E8D0-3AB7-4943-BAA9-EB6A1553385A}"/>
    <dgm:cxn modelId="{4B11A7BC-83F5-4302-8816-422CC8171B87}" srcId="{EFE0DA68-D778-4F29-8CBE-CC75B6AF58B1}" destId="{FBB52544-0747-4F0B-9666-1D18E93A280E}" srcOrd="0" destOrd="0" parTransId="{C31485BE-58BF-4C1E-8CBA-401FC011D22E}" sibTransId="{63056296-5C13-45B5-8061-8FAAB82926EE}"/>
    <dgm:cxn modelId="{6318CFC1-6FD9-46D1-98EC-CD34953CA513}" type="presOf" srcId="{EFE0DA68-D778-4F29-8CBE-CC75B6AF58B1}" destId="{456C65FC-AA48-44C8-BD25-D70118E6A234}" srcOrd="1" destOrd="0" presId="urn:microsoft.com/office/officeart/2005/8/layout/orgChart1"/>
    <dgm:cxn modelId="{C1BD52C6-A627-4AD6-A0E5-3C4661C30053}" type="presOf" srcId="{C0513E3D-0AFF-4E9B-A340-0D3CCF22A517}" destId="{BE5598AB-116F-46D6-956D-FB46CB928165}" srcOrd="1" destOrd="0" presId="urn:microsoft.com/office/officeart/2005/8/layout/orgChart1"/>
    <dgm:cxn modelId="{6F381FC8-1830-4768-8C2D-2D701563FE74}" type="presOf" srcId="{492AA970-78F8-4ECF-863A-4429C03AC950}" destId="{7D738817-C689-4145-8F3A-3DD063C9916F}" srcOrd="1" destOrd="0" presId="urn:microsoft.com/office/officeart/2005/8/layout/orgChart1"/>
    <dgm:cxn modelId="{3ACA4CC8-0E74-4985-9FE0-7B382F5AB9E5}" type="presOf" srcId="{955B9354-3BDE-4261-9B22-7209F50D8D2C}" destId="{41287503-E397-4A1B-B296-916E63E30EF3}" srcOrd="1" destOrd="0" presId="urn:microsoft.com/office/officeart/2005/8/layout/orgChart1"/>
    <dgm:cxn modelId="{880A62CA-F801-4C86-820C-561A5408423E}" type="presOf" srcId="{601EACA6-6D9A-4EFB-A2EA-279F30A07D21}" destId="{010DF9D3-B22C-4A9E-976C-47A92725CD14}" srcOrd="0" destOrd="0" presId="urn:microsoft.com/office/officeart/2005/8/layout/orgChart1"/>
    <dgm:cxn modelId="{201718CD-5CED-4FBA-BFC3-93243D7EC0A6}" type="presOf" srcId="{42051C61-55C4-42FF-8C66-BCCC0D18C33B}" destId="{B8C54CFE-CB22-4BA5-8F0F-C2B3BE3755D1}" srcOrd="1" destOrd="0" presId="urn:microsoft.com/office/officeart/2005/8/layout/orgChart1"/>
    <dgm:cxn modelId="{D2AA7CCD-42E5-43D4-A9EE-5D1D12811CAF}" type="presOf" srcId="{8A0426E4-0490-438E-B8D8-60070BEC3E9D}" destId="{F3784C72-D284-4343-AD6C-9E37C492355F}" srcOrd="0" destOrd="0" presId="urn:microsoft.com/office/officeart/2005/8/layout/orgChart1"/>
    <dgm:cxn modelId="{85BDCBCD-63E3-4D35-8C02-4E457AABC89B}" type="presOf" srcId="{5DECE279-EF79-4137-AEB7-F470D3A381BC}" destId="{6178768A-BD12-47AD-8FBA-5F12B9E6BF0F}" srcOrd="1" destOrd="0" presId="urn:microsoft.com/office/officeart/2005/8/layout/orgChart1"/>
    <dgm:cxn modelId="{1678DDD0-72BE-4FE2-A196-D2E9F41336C9}" type="presOf" srcId="{EFE0DA68-D778-4F29-8CBE-CC75B6AF58B1}" destId="{8BED4AFD-C6D5-460C-9ECA-B24C9E2D35E7}" srcOrd="0" destOrd="0" presId="urn:microsoft.com/office/officeart/2005/8/layout/orgChart1"/>
    <dgm:cxn modelId="{945D3FD1-E9AB-4FEB-9644-36080467298E}" type="presOf" srcId="{C394EC1F-EFBF-4C88-8012-65FF5C56E8D5}" destId="{17B55120-B4B9-477E-84FA-4F322CEA7C89}" srcOrd="1" destOrd="0" presId="urn:microsoft.com/office/officeart/2005/8/layout/orgChart1"/>
    <dgm:cxn modelId="{731454D1-C6B1-46D7-A87A-9B3B33EE59E7}" type="presOf" srcId="{42051C61-55C4-42FF-8C66-BCCC0D18C33B}" destId="{504A6E25-946E-4EA9-82DF-C5FA2D8E6C0E}" srcOrd="0" destOrd="0" presId="urn:microsoft.com/office/officeart/2005/8/layout/orgChart1"/>
    <dgm:cxn modelId="{039425D2-03D1-4D43-98B4-7C54E2988FBC}" type="presOf" srcId="{D497FBEB-7BCC-4F5B-BCC7-36ADEB20D82B}" destId="{A71AF402-8994-428E-903C-36D5664B5FA9}" srcOrd="0" destOrd="0" presId="urn:microsoft.com/office/officeart/2005/8/layout/orgChart1"/>
    <dgm:cxn modelId="{948461D2-B237-43D2-A982-315163A47067}" type="presOf" srcId="{EBFEEA86-BE6D-42D7-8015-1BBE42B52C75}" destId="{4CDBE0ED-252F-4B93-94EB-942B5EA70434}" srcOrd="0" destOrd="0" presId="urn:microsoft.com/office/officeart/2005/8/layout/orgChart1"/>
    <dgm:cxn modelId="{693F23D3-29AD-4D8F-8B90-0575CC283AFF}" srcId="{5EDEF4D5-6EFD-4AAE-8459-4062055C6DB6}" destId="{955B9354-3BDE-4261-9B22-7209F50D8D2C}" srcOrd="0" destOrd="0" parTransId="{D497FBEB-7BCC-4F5B-BCC7-36ADEB20D82B}" sibTransId="{F0D7A81B-C30F-4E1A-9EDD-AE7C5A4CFA46}"/>
    <dgm:cxn modelId="{DD7841D3-1C56-42F5-8C37-F538564C6286}" type="presOf" srcId="{885E61ED-7C79-45FE-B38B-A3076BFF94AD}" destId="{EF3CDF81-F69F-4883-BEBC-2FF1997D8BE9}" srcOrd="0" destOrd="0" presId="urn:microsoft.com/office/officeart/2005/8/layout/orgChart1"/>
    <dgm:cxn modelId="{31A6CFD3-4DC2-497B-8E90-210B934B7665}" srcId="{42051C61-55C4-42FF-8C66-BCCC0D18C33B}" destId="{0533D8A7-CA14-4F6D-9318-48A3BACAB163}" srcOrd="3" destOrd="0" parTransId="{73ACB6B4-2796-46D0-AB1A-18E4C4BA4594}" sibTransId="{A3091443-ECB3-4564-87B7-61E5434E4148}"/>
    <dgm:cxn modelId="{81AA5CD8-6CDD-42C8-BC62-F4F8DB1834C1}" srcId="{885E61ED-7C79-45FE-B38B-A3076BFF94AD}" destId="{492AA970-78F8-4ECF-863A-4429C03AC950}" srcOrd="7" destOrd="0" parTransId="{1DB2F20E-602C-499C-A862-B9129659E92E}" sibTransId="{C2D0B5F9-A633-48CC-ADD1-27CE56886A9C}"/>
    <dgm:cxn modelId="{B79847D8-D7E6-4016-B49A-1A0F1758A39B}" srcId="{885E61ED-7C79-45FE-B38B-A3076BFF94AD}" destId="{4BC57858-8C40-43F9-985A-D1E54B19549E}" srcOrd="3" destOrd="0" parTransId="{89DB2E9F-F79C-410D-A515-1F10985D159A}" sibTransId="{C289AEF1-090B-4E88-8456-758215CD3AA3}"/>
    <dgm:cxn modelId="{1A2CF0D8-ED02-455F-BA14-08D07FC0B439}" type="presOf" srcId="{74677EE6-92D9-46BD-96DA-70174C9F4DD2}" destId="{B0E91B53-E114-42F7-87B8-463FF4560D0F}" srcOrd="0" destOrd="0" presId="urn:microsoft.com/office/officeart/2005/8/layout/orgChart1"/>
    <dgm:cxn modelId="{A7DA64DB-D60E-45FC-A761-2567BF002969}" srcId="{885E61ED-7C79-45FE-B38B-A3076BFF94AD}" destId="{51B4DB70-AE40-4E29-A450-EE206F753D22}" srcOrd="8" destOrd="0" parTransId="{FD51A8EA-594D-40AA-B58F-CA333A0DACD6}" sibTransId="{8F3D3116-C918-45B4-A318-9EF2B3797BDB}"/>
    <dgm:cxn modelId="{9C404EDB-9CB1-4F54-BEBF-EA44B131A336}" type="presOf" srcId="{08A82B72-B4AE-4E1F-81D5-D2B21665F8F7}" destId="{AF6AD025-378A-4040-8776-A8213CFFD174}" srcOrd="0" destOrd="0" presId="urn:microsoft.com/office/officeart/2005/8/layout/orgChart1"/>
    <dgm:cxn modelId="{32F912DC-4F63-479E-85F9-1209A8C58DF9}" type="presOf" srcId="{A9970A3F-5D25-48E3-9484-A45C29AF33E8}" destId="{62A2ED49-24DF-418F-84EE-39990F0EC00F}" srcOrd="0" destOrd="0" presId="urn:microsoft.com/office/officeart/2005/8/layout/orgChart1"/>
    <dgm:cxn modelId="{1DE381E0-CF89-42FC-B915-A095F10561BA}" type="presOf" srcId="{01893B5B-9EC1-4CD1-879F-E6272B3ECF57}" destId="{61488562-764A-4C55-8361-8F45F7272422}" srcOrd="0" destOrd="0" presId="urn:microsoft.com/office/officeart/2005/8/layout/orgChart1"/>
    <dgm:cxn modelId="{702CEAE3-0D34-4E9B-9157-AC48AF189908}" type="presOf" srcId="{C31485BE-58BF-4C1E-8CBA-401FC011D22E}" destId="{073A49FF-5F6A-480F-9022-983AE6225B74}" srcOrd="0" destOrd="0" presId="urn:microsoft.com/office/officeart/2005/8/layout/orgChart1"/>
    <dgm:cxn modelId="{8DAEEEE3-05D5-4CFE-ABFF-B025030872C1}" type="presOf" srcId="{1DB2F20E-602C-499C-A862-B9129659E92E}" destId="{DB7397D3-8AE5-452B-AB8C-BCC99FF2785D}" srcOrd="0" destOrd="0" presId="urn:microsoft.com/office/officeart/2005/8/layout/orgChart1"/>
    <dgm:cxn modelId="{D4F310E5-158E-443A-9176-F13B181DBA33}" type="presOf" srcId="{4BC57858-8C40-43F9-985A-D1E54B19549E}" destId="{338DA490-D2FA-40C4-9660-BDC167B56481}" srcOrd="0" destOrd="0" presId="urn:microsoft.com/office/officeart/2005/8/layout/orgChart1"/>
    <dgm:cxn modelId="{3E5B8AE5-4BC4-4A25-8AC1-EE0057DF0F4D}" type="presOf" srcId="{EA8A4977-A3A3-4F2E-8024-589B8C332C26}" destId="{F41FDBBA-C45D-43B8-BD3C-EA209706FD8E}" srcOrd="0" destOrd="0" presId="urn:microsoft.com/office/officeart/2005/8/layout/orgChart1"/>
    <dgm:cxn modelId="{973ED7E5-3343-45B4-9BB6-1CA8414A7FFB}" type="presOf" srcId="{7FC912CD-76A2-405B-8EB0-B4A88F0DEA0E}" destId="{713E789B-4F03-4141-BADD-400DE4423AAA}" srcOrd="0" destOrd="0" presId="urn:microsoft.com/office/officeart/2005/8/layout/orgChart1"/>
    <dgm:cxn modelId="{1BF52CE6-1483-4BBB-B9FB-0E84663823B5}" type="presOf" srcId="{50FBBE29-9AB6-48D1-B5B2-AD129341B2B3}" destId="{21C65A18-19BE-45CD-8FB3-6D5912F86F2C}" srcOrd="1" destOrd="0" presId="urn:microsoft.com/office/officeart/2005/8/layout/orgChart1"/>
    <dgm:cxn modelId="{2070D3E6-8095-4FB0-AEB6-F0E6BE6F8628}" type="presOf" srcId="{C0513E3D-0AFF-4E9B-A340-0D3CCF22A517}" destId="{0AFC23C0-E67F-4E82-92D0-F39A78B8D2BB}" srcOrd="0" destOrd="0" presId="urn:microsoft.com/office/officeart/2005/8/layout/orgChart1"/>
    <dgm:cxn modelId="{3CCE1FE7-C0CA-47AC-A07F-FDF38E9AB5DD}" srcId="{885E61ED-7C79-45FE-B38B-A3076BFF94AD}" destId="{F2DC256C-9052-41BA-9DF7-48987686E254}" srcOrd="5" destOrd="0" parTransId="{8A0426E4-0490-438E-B8D8-60070BEC3E9D}" sibTransId="{8940AC90-5684-4046-A23B-1F9B744AE32C}"/>
    <dgm:cxn modelId="{FE43C7E8-1004-400C-A510-FA10DCC1E354}" type="presOf" srcId="{D896A90F-7F38-4FD9-B9E3-2276790FE5EB}" destId="{97DA27AE-BA32-451E-875C-8B0AD1A01DDF}" srcOrd="0" destOrd="0" presId="urn:microsoft.com/office/officeart/2005/8/layout/orgChart1"/>
    <dgm:cxn modelId="{137101EA-AD0F-4E7B-A67D-A1EDD6CFE7C3}" type="presOf" srcId="{93CFC53A-3F24-422E-A2B5-6EB3123746F3}" destId="{323F3A67-59F4-4E6F-ADC8-EA5CD10CA19E}" srcOrd="0" destOrd="0" presId="urn:microsoft.com/office/officeart/2005/8/layout/orgChart1"/>
    <dgm:cxn modelId="{853D19F4-4752-4D9F-9B36-211E64DB96EC}" srcId="{4BC57858-8C40-43F9-985A-D1E54B19549E}" destId="{7A417548-FFC0-4E50-9FC6-F23D1AF5B345}" srcOrd="2" destOrd="0" parTransId="{99115104-7672-4BE1-AF5C-88D12ADB1339}" sibTransId="{EBDF2FA3-FD0E-4AD3-8B92-78E47C6E152F}"/>
    <dgm:cxn modelId="{DC3C23F4-4AE8-4B3F-A215-AF625563B222}" type="presOf" srcId="{5EDEF4D5-6EFD-4AAE-8459-4062055C6DB6}" destId="{6BAC3C3F-952B-4801-9084-B9F991B614A9}" srcOrd="1" destOrd="0" presId="urn:microsoft.com/office/officeart/2005/8/layout/orgChart1"/>
    <dgm:cxn modelId="{69B952F4-3946-4B6C-B7C2-B38FE252ACF5}" type="presOf" srcId="{F2DC256C-9052-41BA-9DF7-48987686E254}" destId="{2B90DA9E-188B-46B8-8ED6-0C2EE37507B1}" srcOrd="0" destOrd="0" presId="urn:microsoft.com/office/officeart/2005/8/layout/orgChart1"/>
    <dgm:cxn modelId="{52D381F5-D078-4006-9F25-089CDA568B0E}" type="presOf" srcId="{FD51A8EA-594D-40AA-B58F-CA333A0DACD6}" destId="{86F1B931-6F5D-492F-9714-43E7ED9F32BF}" srcOrd="0" destOrd="0" presId="urn:microsoft.com/office/officeart/2005/8/layout/orgChart1"/>
    <dgm:cxn modelId="{00C2D3F6-7CC4-4485-97ED-4587E58DCC2A}" type="presOf" srcId="{73ACB6B4-2796-46D0-AB1A-18E4C4BA4594}" destId="{3BF5E41F-E384-47A3-91D8-249AC36069E2}" srcOrd="0" destOrd="0" presId="urn:microsoft.com/office/officeart/2005/8/layout/orgChart1"/>
    <dgm:cxn modelId="{FF1A62FD-346E-4B44-AF5B-D539F7CF816A}" srcId="{42051C61-55C4-42FF-8C66-BCCC0D18C33B}" destId="{01893B5B-9EC1-4CD1-879F-E6272B3ECF57}" srcOrd="1" destOrd="0" parTransId="{B778CEA5-4BB5-48E5-B4BC-274140311BB5}" sibTransId="{FD1BDD0F-63E0-49C0-89F5-5C3479379F26}"/>
    <dgm:cxn modelId="{2EB62DFE-B0F4-4599-8785-C67F1199E168}" srcId="{885E61ED-7C79-45FE-B38B-A3076BFF94AD}" destId="{5EDEF4D5-6EFD-4AAE-8459-4062055C6DB6}" srcOrd="2" destOrd="0" parTransId="{A9970A3F-5D25-48E3-9484-A45C29AF33E8}" sibTransId="{6AB263C1-395B-4A7E-9BE9-CC8D1AE0F22D}"/>
    <dgm:cxn modelId="{4B2BD0FD-481F-4F1A-B60C-841CD3AF5CC9}" type="presParOf" srcId="{323F3A67-59F4-4E6F-ADC8-EA5CD10CA19E}" destId="{55C7392F-4EEC-4641-B848-B54C2138A206}" srcOrd="0" destOrd="0" presId="urn:microsoft.com/office/officeart/2005/8/layout/orgChart1"/>
    <dgm:cxn modelId="{3E4FDF46-0F89-437A-8351-A93CAD754492}" type="presParOf" srcId="{55C7392F-4EEC-4641-B848-B54C2138A206}" destId="{2619D3F7-7CF0-4D78-86C1-A44CC390663C}" srcOrd="0" destOrd="0" presId="urn:microsoft.com/office/officeart/2005/8/layout/orgChart1"/>
    <dgm:cxn modelId="{33256EC4-778A-4111-97C2-D28FF9054135}" type="presParOf" srcId="{2619D3F7-7CF0-4D78-86C1-A44CC390663C}" destId="{0AFC23C0-E67F-4E82-92D0-F39A78B8D2BB}" srcOrd="0" destOrd="0" presId="urn:microsoft.com/office/officeart/2005/8/layout/orgChart1"/>
    <dgm:cxn modelId="{8596722A-15E3-46E4-A9C2-CA3768FC5340}" type="presParOf" srcId="{2619D3F7-7CF0-4D78-86C1-A44CC390663C}" destId="{BE5598AB-116F-46D6-956D-FB46CB928165}" srcOrd="1" destOrd="0" presId="urn:microsoft.com/office/officeart/2005/8/layout/orgChart1"/>
    <dgm:cxn modelId="{6DB6E6E6-2D17-4A48-A71C-DF0B65D98FD1}" type="presParOf" srcId="{55C7392F-4EEC-4641-B848-B54C2138A206}" destId="{537E45EA-D54B-4908-8439-1054E5875BCF}" srcOrd="1" destOrd="0" presId="urn:microsoft.com/office/officeart/2005/8/layout/orgChart1"/>
    <dgm:cxn modelId="{672971DA-C2B3-425A-88B5-55222BEA5D4F}" type="presParOf" srcId="{537E45EA-D54B-4908-8439-1054E5875BCF}" destId="{010DF9D3-B22C-4A9E-976C-47A92725CD14}" srcOrd="0" destOrd="0" presId="urn:microsoft.com/office/officeart/2005/8/layout/orgChart1"/>
    <dgm:cxn modelId="{4BE46199-5DD4-45E4-8E4A-7C049C638CA7}" type="presParOf" srcId="{537E45EA-D54B-4908-8439-1054E5875BCF}" destId="{1A089C8D-15C3-455A-9E69-FD8382C63D58}" srcOrd="1" destOrd="0" presId="urn:microsoft.com/office/officeart/2005/8/layout/orgChart1"/>
    <dgm:cxn modelId="{AB81C78F-092B-4CED-82A9-25F2622D2BB7}" type="presParOf" srcId="{1A089C8D-15C3-455A-9E69-FD8382C63D58}" destId="{B0FDF3BF-5BD0-48CB-BC73-28CF52774260}" srcOrd="0" destOrd="0" presId="urn:microsoft.com/office/officeart/2005/8/layout/orgChart1"/>
    <dgm:cxn modelId="{6065ADB1-CA9D-4063-9B3E-A08D8CEC7F58}" type="presParOf" srcId="{B0FDF3BF-5BD0-48CB-BC73-28CF52774260}" destId="{EF3CDF81-F69F-4883-BEBC-2FF1997D8BE9}" srcOrd="0" destOrd="0" presId="urn:microsoft.com/office/officeart/2005/8/layout/orgChart1"/>
    <dgm:cxn modelId="{56A835B7-01DC-4EF4-9A58-A9D83C91DEF8}" type="presParOf" srcId="{B0FDF3BF-5BD0-48CB-BC73-28CF52774260}" destId="{3D6642F4-D1F6-4054-8E07-1EEEFF55D0DB}" srcOrd="1" destOrd="0" presId="urn:microsoft.com/office/officeart/2005/8/layout/orgChart1"/>
    <dgm:cxn modelId="{046641CD-3ABE-4C0D-81C6-C80745B7D22B}" type="presParOf" srcId="{1A089C8D-15C3-455A-9E69-FD8382C63D58}" destId="{916962C2-CFFB-4BF9-8FBC-7C7F252D6910}" srcOrd="1" destOrd="0" presId="urn:microsoft.com/office/officeart/2005/8/layout/orgChart1"/>
    <dgm:cxn modelId="{2DCB9885-8697-47C6-B90C-15F0E6010C03}" type="presParOf" srcId="{916962C2-CFFB-4BF9-8FBC-7C7F252D6910}" destId="{3D7C57A4-0445-4214-987F-866AA6927A3D}" srcOrd="0" destOrd="0" presId="urn:microsoft.com/office/officeart/2005/8/layout/orgChart1"/>
    <dgm:cxn modelId="{E54E67E0-B5F8-4FAF-8B6E-A1B8D5D6747D}" type="presParOf" srcId="{916962C2-CFFB-4BF9-8FBC-7C7F252D6910}" destId="{46241824-27BF-43BD-97E5-DCCE97E838A5}" srcOrd="1" destOrd="0" presId="urn:microsoft.com/office/officeart/2005/8/layout/orgChart1"/>
    <dgm:cxn modelId="{9EF84F40-60AE-4309-A921-8872FC3348AE}" type="presParOf" srcId="{46241824-27BF-43BD-97E5-DCCE97E838A5}" destId="{3904A4C4-6E07-4D3F-8A7C-DB60EC8B443A}" srcOrd="0" destOrd="0" presId="urn:microsoft.com/office/officeart/2005/8/layout/orgChart1"/>
    <dgm:cxn modelId="{0A8A2736-47F6-43EB-9379-A3B300A5D173}" type="presParOf" srcId="{3904A4C4-6E07-4D3F-8A7C-DB60EC8B443A}" destId="{504A6E25-946E-4EA9-82DF-C5FA2D8E6C0E}" srcOrd="0" destOrd="0" presId="urn:microsoft.com/office/officeart/2005/8/layout/orgChart1"/>
    <dgm:cxn modelId="{23C8C147-41A8-4B0A-B3C3-8F231332FE69}" type="presParOf" srcId="{3904A4C4-6E07-4D3F-8A7C-DB60EC8B443A}" destId="{B8C54CFE-CB22-4BA5-8F0F-C2B3BE3755D1}" srcOrd="1" destOrd="0" presId="urn:microsoft.com/office/officeart/2005/8/layout/orgChart1"/>
    <dgm:cxn modelId="{50287B2B-4335-4592-8ABD-8ACCC485285D}" type="presParOf" srcId="{46241824-27BF-43BD-97E5-DCCE97E838A5}" destId="{E62D454C-C7B8-4775-A6E0-0EC794F39467}" srcOrd="1" destOrd="0" presId="urn:microsoft.com/office/officeart/2005/8/layout/orgChart1"/>
    <dgm:cxn modelId="{24485D9F-E133-491E-A490-C83217308AF3}" type="presParOf" srcId="{E62D454C-C7B8-4775-A6E0-0EC794F39467}" destId="{F754D3CA-7974-4CBF-88C2-8CE53A2A9008}" srcOrd="0" destOrd="0" presId="urn:microsoft.com/office/officeart/2005/8/layout/orgChart1"/>
    <dgm:cxn modelId="{A8E20F08-CBB9-4B99-9C0C-448F9CE6CEE3}" type="presParOf" srcId="{E62D454C-C7B8-4775-A6E0-0EC794F39467}" destId="{3BD8252A-C93A-437E-ABB9-043735BB2B85}" srcOrd="1" destOrd="0" presId="urn:microsoft.com/office/officeart/2005/8/layout/orgChart1"/>
    <dgm:cxn modelId="{3FF2354E-5ED0-469A-A7EE-B8E7179434C1}" type="presParOf" srcId="{3BD8252A-C93A-437E-ABB9-043735BB2B85}" destId="{618DDA26-C8FA-4641-B223-922A12CA2396}" srcOrd="0" destOrd="0" presId="urn:microsoft.com/office/officeart/2005/8/layout/orgChart1"/>
    <dgm:cxn modelId="{13D8584B-43B0-4D7D-9654-A839C4CA93E8}" type="presParOf" srcId="{618DDA26-C8FA-4641-B223-922A12CA2396}" destId="{4CDBE0ED-252F-4B93-94EB-942B5EA70434}" srcOrd="0" destOrd="0" presId="urn:microsoft.com/office/officeart/2005/8/layout/orgChart1"/>
    <dgm:cxn modelId="{4E12CED3-7406-4960-B1BC-48A56D9585C1}" type="presParOf" srcId="{618DDA26-C8FA-4641-B223-922A12CA2396}" destId="{67D32052-6E15-4BB8-A7AE-5D99C45FE06B}" srcOrd="1" destOrd="0" presId="urn:microsoft.com/office/officeart/2005/8/layout/orgChart1"/>
    <dgm:cxn modelId="{5049C359-000E-4C93-B1F3-55007F79ADD4}" type="presParOf" srcId="{3BD8252A-C93A-437E-ABB9-043735BB2B85}" destId="{2C4E6360-E714-4E54-AB84-65B3616479F1}" srcOrd="1" destOrd="0" presId="urn:microsoft.com/office/officeart/2005/8/layout/orgChart1"/>
    <dgm:cxn modelId="{A279B533-24E3-40EB-B2A6-AB3F2C67D489}" type="presParOf" srcId="{3BD8252A-C93A-437E-ABB9-043735BB2B85}" destId="{43118DEB-6182-4E24-941A-B5FFD2427E36}" srcOrd="2" destOrd="0" presId="urn:microsoft.com/office/officeart/2005/8/layout/orgChart1"/>
    <dgm:cxn modelId="{0A02EEEE-127D-4713-B483-2EA36E593907}" type="presParOf" srcId="{E62D454C-C7B8-4775-A6E0-0EC794F39467}" destId="{2A5FC05F-DA74-4DBD-A484-E3814E40218B}" srcOrd="2" destOrd="0" presId="urn:microsoft.com/office/officeart/2005/8/layout/orgChart1"/>
    <dgm:cxn modelId="{00B74B7B-D63F-4B67-BB48-00079966DF31}" type="presParOf" srcId="{E62D454C-C7B8-4775-A6E0-0EC794F39467}" destId="{681CB2F9-6A18-4244-9D53-0593D8788C45}" srcOrd="3" destOrd="0" presId="urn:microsoft.com/office/officeart/2005/8/layout/orgChart1"/>
    <dgm:cxn modelId="{2D564F31-DB2D-4685-974C-FA6A76C97F9E}" type="presParOf" srcId="{681CB2F9-6A18-4244-9D53-0593D8788C45}" destId="{34689ADC-9770-49B5-83AF-75625CF858F6}" srcOrd="0" destOrd="0" presId="urn:microsoft.com/office/officeart/2005/8/layout/orgChart1"/>
    <dgm:cxn modelId="{4DF9641D-B5FD-4245-90D3-589CB3C135EB}" type="presParOf" srcId="{34689ADC-9770-49B5-83AF-75625CF858F6}" destId="{61488562-764A-4C55-8361-8F45F7272422}" srcOrd="0" destOrd="0" presId="urn:microsoft.com/office/officeart/2005/8/layout/orgChart1"/>
    <dgm:cxn modelId="{154C1F96-155C-4BF2-8036-CCD62077297D}" type="presParOf" srcId="{34689ADC-9770-49B5-83AF-75625CF858F6}" destId="{58FA603A-BE46-4854-87DA-4041622901C9}" srcOrd="1" destOrd="0" presId="urn:microsoft.com/office/officeart/2005/8/layout/orgChart1"/>
    <dgm:cxn modelId="{CA3879CB-8A05-4E83-AD0F-5D933F9C1AB7}" type="presParOf" srcId="{681CB2F9-6A18-4244-9D53-0593D8788C45}" destId="{4CA705F7-0CF6-44F3-B95D-2D84A81FDF1A}" srcOrd="1" destOrd="0" presId="urn:microsoft.com/office/officeart/2005/8/layout/orgChart1"/>
    <dgm:cxn modelId="{62FE5FCB-01DB-4568-8138-2A0EC5C3BBAD}" type="presParOf" srcId="{681CB2F9-6A18-4244-9D53-0593D8788C45}" destId="{B80721BD-E1BC-4F25-8E78-5760AF38D4FC}" srcOrd="2" destOrd="0" presId="urn:microsoft.com/office/officeart/2005/8/layout/orgChart1"/>
    <dgm:cxn modelId="{19F548B5-7338-49EB-9F30-D532836608AC}" type="presParOf" srcId="{E62D454C-C7B8-4775-A6E0-0EC794F39467}" destId="{9E8AC0AE-7E20-4D3A-8C0A-B2D87017107E}" srcOrd="4" destOrd="0" presId="urn:microsoft.com/office/officeart/2005/8/layout/orgChart1"/>
    <dgm:cxn modelId="{C947F790-A585-4A85-9249-5FCCE9583F8A}" type="presParOf" srcId="{E62D454C-C7B8-4775-A6E0-0EC794F39467}" destId="{09BA1F19-AC1E-4FC1-8F8E-C8C6C6906C96}" srcOrd="5" destOrd="0" presId="urn:microsoft.com/office/officeart/2005/8/layout/orgChart1"/>
    <dgm:cxn modelId="{14B99700-30BA-4F07-AEAD-1713A3067DFB}" type="presParOf" srcId="{09BA1F19-AC1E-4FC1-8F8E-C8C6C6906C96}" destId="{507E7F5F-7B6C-4BD1-A3FA-E468A4146DD5}" srcOrd="0" destOrd="0" presId="urn:microsoft.com/office/officeart/2005/8/layout/orgChart1"/>
    <dgm:cxn modelId="{D16653B3-7716-4B1E-AE66-11F125E5848C}" type="presParOf" srcId="{507E7F5F-7B6C-4BD1-A3FA-E468A4146DD5}" destId="{97DA27AE-BA32-451E-875C-8B0AD1A01DDF}" srcOrd="0" destOrd="0" presId="urn:microsoft.com/office/officeart/2005/8/layout/orgChart1"/>
    <dgm:cxn modelId="{151C5ABB-306B-40EB-9534-3C271D9DFDFA}" type="presParOf" srcId="{507E7F5F-7B6C-4BD1-A3FA-E468A4146DD5}" destId="{1811F26D-AFC3-4EA6-A023-41E24942EA5B}" srcOrd="1" destOrd="0" presId="urn:microsoft.com/office/officeart/2005/8/layout/orgChart1"/>
    <dgm:cxn modelId="{B63ECD34-13D3-4678-9284-7D7C2F3D8967}" type="presParOf" srcId="{09BA1F19-AC1E-4FC1-8F8E-C8C6C6906C96}" destId="{083B3F3F-3CDB-4115-AC63-83CB0C5A2356}" srcOrd="1" destOrd="0" presId="urn:microsoft.com/office/officeart/2005/8/layout/orgChart1"/>
    <dgm:cxn modelId="{B828B3FF-1B90-4D56-94F7-CA851D78834C}" type="presParOf" srcId="{09BA1F19-AC1E-4FC1-8F8E-C8C6C6906C96}" destId="{A12E16B3-199C-4567-AC7D-EABD00E02987}" srcOrd="2" destOrd="0" presId="urn:microsoft.com/office/officeart/2005/8/layout/orgChart1"/>
    <dgm:cxn modelId="{EA37A0FC-0AD1-47D5-99ED-B53585A8E274}" type="presParOf" srcId="{E62D454C-C7B8-4775-A6E0-0EC794F39467}" destId="{3BF5E41F-E384-47A3-91D8-249AC36069E2}" srcOrd="6" destOrd="0" presId="urn:microsoft.com/office/officeart/2005/8/layout/orgChart1"/>
    <dgm:cxn modelId="{160E2A53-808A-49D9-84D8-FA179C02879F}" type="presParOf" srcId="{E62D454C-C7B8-4775-A6E0-0EC794F39467}" destId="{12FD0531-88FF-4F5F-96F0-80F37231335F}" srcOrd="7" destOrd="0" presId="urn:microsoft.com/office/officeart/2005/8/layout/orgChart1"/>
    <dgm:cxn modelId="{749D54EB-306D-4307-BA65-7F99C8E59DEC}" type="presParOf" srcId="{12FD0531-88FF-4F5F-96F0-80F37231335F}" destId="{8FD1B228-AC79-4E92-A668-E9AF50EBEC31}" srcOrd="0" destOrd="0" presId="urn:microsoft.com/office/officeart/2005/8/layout/orgChart1"/>
    <dgm:cxn modelId="{484A4E64-4756-4112-9D38-3C8F9330DA21}" type="presParOf" srcId="{8FD1B228-AC79-4E92-A668-E9AF50EBEC31}" destId="{4990CEC7-4374-48DD-9D7C-71D218D064C5}" srcOrd="0" destOrd="0" presId="urn:microsoft.com/office/officeart/2005/8/layout/orgChart1"/>
    <dgm:cxn modelId="{27E6C445-5C9B-422B-9241-602B84C61564}" type="presParOf" srcId="{8FD1B228-AC79-4E92-A668-E9AF50EBEC31}" destId="{BB47789C-92F1-4F35-BC9B-1B26EE1A9AAB}" srcOrd="1" destOrd="0" presId="urn:microsoft.com/office/officeart/2005/8/layout/orgChart1"/>
    <dgm:cxn modelId="{5CABBD1B-82E3-427A-AD4F-29A376AEFDAC}" type="presParOf" srcId="{12FD0531-88FF-4F5F-96F0-80F37231335F}" destId="{6C94DDFC-EFF6-4C38-996A-7D7E2F732990}" srcOrd="1" destOrd="0" presId="urn:microsoft.com/office/officeart/2005/8/layout/orgChart1"/>
    <dgm:cxn modelId="{5DE0F2E9-4C4A-4BA1-A437-B88C4AC53859}" type="presParOf" srcId="{12FD0531-88FF-4F5F-96F0-80F37231335F}" destId="{189A1FCA-2AC8-44CB-8506-5CF7832283A0}" srcOrd="2" destOrd="0" presId="urn:microsoft.com/office/officeart/2005/8/layout/orgChart1"/>
    <dgm:cxn modelId="{73319363-91F5-4D67-B6BC-D09173EB1F91}" type="presParOf" srcId="{46241824-27BF-43BD-97E5-DCCE97E838A5}" destId="{4B472832-821F-44C9-A600-891F97C1615F}" srcOrd="2" destOrd="0" presId="urn:microsoft.com/office/officeart/2005/8/layout/orgChart1"/>
    <dgm:cxn modelId="{36421A41-A8BA-4AA2-AD0D-DDC38AB6615D}" type="presParOf" srcId="{916962C2-CFFB-4BF9-8FBC-7C7F252D6910}" destId="{48333DA0-0012-4A4C-8A40-9D148AA1CD6A}" srcOrd="2" destOrd="0" presId="urn:microsoft.com/office/officeart/2005/8/layout/orgChart1"/>
    <dgm:cxn modelId="{5D9F2FAB-646D-44E5-97E8-29F49576AD8A}" type="presParOf" srcId="{916962C2-CFFB-4BF9-8FBC-7C7F252D6910}" destId="{3F9FDE0F-B532-4BB7-BE5C-974DCE711E7A}" srcOrd="3" destOrd="0" presId="urn:microsoft.com/office/officeart/2005/8/layout/orgChart1"/>
    <dgm:cxn modelId="{55CD28D5-8008-4B0E-BEEC-7108DD48414A}" type="presParOf" srcId="{3F9FDE0F-B532-4BB7-BE5C-974DCE711E7A}" destId="{463A4CAA-681E-40FC-AABD-8942C2ADCC92}" srcOrd="0" destOrd="0" presId="urn:microsoft.com/office/officeart/2005/8/layout/orgChart1"/>
    <dgm:cxn modelId="{835139ED-3A17-4120-ADB8-63164261167A}" type="presParOf" srcId="{463A4CAA-681E-40FC-AABD-8942C2ADCC92}" destId="{8BED4AFD-C6D5-460C-9ECA-B24C9E2D35E7}" srcOrd="0" destOrd="0" presId="urn:microsoft.com/office/officeart/2005/8/layout/orgChart1"/>
    <dgm:cxn modelId="{B8BB9B0A-6209-4C0C-9834-D7CD2953EEF0}" type="presParOf" srcId="{463A4CAA-681E-40FC-AABD-8942C2ADCC92}" destId="{456C65FC-AA48-44C8-BD25-D70118E6A234}" srcOrd="1" destOrd="0" presId="urn:microsoft.com/office/officeart/2005/8/layout/orgChart1"/>
    <dgm:cxn modelId="{915F88AE-C5D2-4276-8244-3C652213FAF3}" type="presParOf" srcId="{3F9FDE0F-B532-4BB7-BE5C-974DCE711E7A}" destId="{6DFB4D8C-74D4-46A7-A1C7-FE65710582B2}" srcOrd="1" destOrd="0" presId="urn:microsoft.com/office/officeart/2005/8/layout/orgChart1"/>
    <dgm:cxn modelId="{80BB16E2-2CB9-4AE4-880B-C498F02328D4}" type="presParOf" srcId="{6DFB4D8C-74D4-46A7-A1C7-FE65710582B2}" destId="{073A49FF-5F6A-480F-9022-983AE6225B74}" srcOrd="0" destOrd="0" presId="urn:microsoft.com/office/officeart/2005/8/layout/orgChart1"/>
    <dgm:cxn modelId="{1E3BEBD1-2572-4256-BF4D-031C6CBDA57F}" type="presParOf" srcId="{6DFB4D8C-74D4-46A7-A1C7-FE65710582B2}" destId="{0CED6CF0-A311-47E8-A21A-22822048C701}" srcOrd="1" destOrd="0" presId="urn:microsoft.com/office/officeart/2005/8/layout/orgChart1"/>
    <dgm:cxn modelId="{CD6FD90F-4C15-4F6A-B250-A4CA8BAC0A50}" type="presParOf" srcId="{0CED6CF0-A311-47E8-A21A-22822048C701}" destId="{C19D15E3-88D9-402C-8539-3B439D308149}" srcOrd="0" destOrd="0" presId="urn:microsoft.com/office/officeart/2005/8/layout/orgChart1"/>
    <dgm:cxn modelId="{BC4A20F5-2A3B-4A93-ADBD-3DC17BD79DF8}" type="presParOf" srcId="{C19D15E3-88D9-402C-8539-3B439D308149}" destId="{4941C58C-578F-4373-AEF4-B3BE183AE291}" srcOrd="0" destOrd="0" presId="urn:microsoft.com/office/officeart/2005/8/layout/orgChart1"/>
    <dgm:cxn modelId="{E7B3157E-33F5-4DB2-B52D-D421E6EB5BD8}" type="presParOf" srcId="{C19D15E3-88D9-402C-8539-3B439D308149}" destId="{EC99FD6D-EF94-4D5C-A1F0-BEECB9D9D7DB}" srcOrd="1" destOrd="0" presId="urn:microsoft.com/office/officeart/2005/8/layout/orgChart1"/>
    <dgm:cxn modelId="{8D5D6424-38F8-4A75-B39C-099E3F888F78}" type="presParOf" srcId="{0CED6CF0-A311-47E8-A21A-22822048C701}" destId="{02C62CE1-3889-4035-AF5D-2397AE1D98F3}" srcOrd="1" destOrd="0" presId="urn:microsoft.com/office/officeart/2005/8/layout/orgChart1"/>
    <dgm:cxn modelId="{A0F26A4D-D335-4284-A7E8-5434F4667590}" type="presParOf" srcId="{0CED6CF0-A311-47E8-A21A-22822048C701}" destId="{DBE6AD24-1A7A-4C09-BEFC-8E15FF95C932}" srcOrd="2" destOrd="0" presId="urn:microsoft.com/office/officeart/2005/8/layout/orgChart1"/>
    <dgm:cxn modelId="{476DB0E0-5146-4E12-8122-FB99E4E0CA4A}" type="presParOf" srcId="{6DFB4D8C-74D4-46A7-A1C7-FE65710582B2}" destId="{98F636A7-8E98-48EB-85C3-9F28A2666056}" srcOrd="2" destOrd="0" presId="urn:microsoft.com/office/officeart/2005/8/layout/orgChart1"/>
    <dgm:cxn modelId="{FA9BA5E3-12DB-4288-9B3D-0A272025BF68}" type="presParOf" srcId="{6DFB4D8C-74D4-46A7-A1C7-FE65710582B2}" destId="{4A91564A-DFA0-450A-A2C7-02C4B38556E0}" srcOrd="3" destOrd="0" presId="urn:microsoft.com/office/officeart/2005/8/layout/orgChart1"/>
    <dgm:cxn modelId="{D579D1CE-1A6B-4A8A-A0FF-496394488E16}" type="presParOf" srcId="{4A91564A-DFA0-450A-A2C7-02C4B38556E0}" destId="{F2A30D5E-1250-499A-8974-6DE0736B8735}" srcOrd="0" destOrd="0" presId="urn:microsoft.com/office/officeart/2005/8/layout/orgChart1"/>
    <dgm:cxn modelId="{6D7BC291-0079-4337-BB0F-61467E78CF6F}" type="presParOf" srcId="{F2A30D5E-1250-499A-8974-6DE0736B8735}" destId="{20F420A7-D814-48D7-9B29-731550ADBD6B}" srcOrd="0" destOrd="0" presId="urn:microsoft.com/office/officeart/2005/8/layout/orgChart1"/>
    <dgm:cxn modelId="{33ADC04E-E47F-41D0-8574-67844FD19794}" type="presParOf" srcId="{F2A30D5E-1250-499A-8974-6DE0736B8735}" destId="{B746D09F-32A3-4402-9199-340FDB3E7863}" srcOrd="1" destOrd="0" presId="urn:microsoft.com/office/officeart/2005/8/layout/orgChart1"/>
    <dgm:cxn modelId="{89EBABC5-4521-4F6D-B325-BD968CD9B0B7}" type="presParOf" srcId="{4A91564A-DFA0-450A-A2C7-02C4B38556E0}" destId="{4B97C8FF-0828-4415-874B-DD56EC2560B0}" srcOrd="1" destOrd="0" presId="urn:microsoft.com/office/officeart/2005/8/layout/orgChart1"/>
    <dgm:cxn modelId="{9BD0DA21-5FD6-464B-9823-DB33772D2C48}" type="presParOf" srcId="{4A91564A-DFA0-450A-A2C7-02C4B38556E0}" destId="{893C5331-ECDA-4802-8868-45321E62E03B}" srcOrd="2" destOrd="0" presId="urn:microsoft.com/office/officeart/2005/8/layout/orgChart1"/>
    <dgm:cxn modelId="{8BBB39CE-155A-4640-85C4-5CE2A52C4B3D}" type="presParOf" srcId="{3F9FDE0F-B532-4BB7-BE5C-974DCE711E7A}" destId="{A2824134-6F98-40A6-A1F3-5AA8E4098D2A}" srcOrd="2" destOrd="0" presId="urn:microsoft.com/office/officeart/2005/8/layout/orgChart1"/>
    <dgm:cxn modelId="{C046E92F-B2ED-4929-999E-E92D0E2F36D4}" type="presParOf" srcId="{916962C2-CFFB-4BF9-8FBC-7C7F252D6910}" destId="{62A2ED49-24DF-418F-84EE-39990F0EC00F}" srcOrd="4" destOrd="0" presId="urn:microsoft.com/office/officeart/2005/8/layout/orgChart1"/>
    <dgm:cxn modelId="{E7749ED5-FE8C-464E-B61B-312F012E1153}" type="presParOf" srcId="{916962C2-CFFB-4BF9-8FBC-7C7F252D6910}" destId="{D10AF7B7-E0FA-423B-8D22-603E2B1804D2}" srcOrd="5" destOrd="0" presId="urn:microsoft.com/office/officeart/2005/8/layout/orgChart1"/>
    <dgm:cxn modelId="{B4661658-7852-4BC0-BFA3-CAFA62A718D1}" type="presParOf" srcId="{D10AF7B7-E0FA-423B-8D22-603E2B1804D2}" destId="{8072D8DD-AD45-46EA-AE7B-AAE1A8E69795}" srcOrd="0" destOrd="0" presId="urn:microsoft.com/office/officeart/2005/8/layout/orgChart1"/>
    <dgm:cxn modelId="{16F4730B-0F01-4445-87E3-19CCFA0A8D6F}" type="presParOf" srcId="{8072D8DD-AD45-46EA-AE7B-AAE1A8E69795}" destId="{2AAE907D-45A0-4462-9F43-90404BCF2C80}" srcOrd="0" destOrd="0" presId="urn:microsoft.com/office/officeart/2005/8/layout/orgChart1"/>
    <dgm:cxn modelId="{9C999003-9469-4F8B-9C2A-32F186EB33C7}" type="presParOf" srcId="{8072D8DD-AD45-46EA-AE7B-AAE1A8E69795}" destId="{6BAC3C3F-952B-4801-9084-B9F991B614A9}" srcOrd="1" destOrd="0" presId="urn:microsoft.com/office/officeart/2005/8/layout/orgChart1"/>
    <dgm:cxn modelId="{2B082119-C1F0-41B1-929F-7280B994F593}" type="presParOf" srcId="{D10AF7B7-E0FA-423B-8D22-603E2B1804D2}" destId="{65A4D982-E017-442E-ADB6-79F0B7A0FEC5}" srcOrd="1" destOrd="0" presId="urn:microsoft.com/office/officeart/2005/8/layout/orgChart1"/>
    <dgm:cxn modelId="{EE26A4B4-C083-49E6-874C-FAE897D557A2}" type="presParOf" srcId="{65A4D982-E017-442E-ADB6-79F0B7A0FEC5}" destId="{A71AF402-8994-428E-903C-36D5664B5FA9}" srcOrd="0" destOrd="0" presId="urn:microsoft.com/office/officeart/2005/8/layout/orgChart1"/>
    <dgm:cxn modelId="{7EC75412-3DCB-4397-A826-F4AFF1AA335A}" type="presParOf" srcId="{65A4D982-E017-442E-ADB6-79F0B7A0FEC5}" destId="{D8888A14-68B7-43F6-9E43-A9D5E9A5B671}" srcOrd="1" destOrd="0" presId="urn:microsoft.com/office/officeart/2005/8/layout/orgChart1"/>
    <dgm:cxn modelId="{18304FEF-2FAC-4662-8875-AA21F00E2042}" type="presParOf" srcId="{D8888A14-68B7-43F6-9E43-A9D5E9A5B671}" destId="{246707CB-D707-4510-947C-2235FC2A1758}" srcOrd="0" destOrd="0" presId="urn:microsoft.com/office/officeart/2005/8/layout/orgChart1"/>
    <dgm:cxn modelId="{FBB08B1F-1C8C-45B7-88DC-FF66480B8655}" type="presParOf" srcId="{246707CB-D707-4510-947C-2235FC2A1758}" destId="{557053FA-0D3A-4E89-BBA7-43140D0AAC35}" srcOrd="0" destOrd="0" presId="urn:microsoft.com/office/officeart/2005/8/layout/orgChart1"/>
    <dgm:cxn modelId="{2FFB6EE1-19B1-448D-928B-36B5803B4B15}" type="presParOf" srcId="{246707CB-D707-4510-947C-2235FC2A1758}" destId="{41287503-E397-4A1B-B296-916E63E30EF3}" srcOrd="1" destOrd="0" presId="urn:microsoft.com/office/officeart/2005/8/layout/orgChart1"/>
    <dgm:cxn modelId="{8A52DD1D-2BCD-4C98-90F4-DD74B3C93149}" type="presParOf" srcId="{D8888A14-68B7-43F6-9E43-A9D5E9A5B671}" destId="{92DA8FCD-0875-4ECB-B5DA-2F9D9735311B}" srcOrd="1" destOrd="0" presId="urn:microsoft.com/office/officeart/2005/8/layout/orgChart1"/>
    <dgm:cxn modelId="{6933889B-B866-4E18-B403-83EE9E289994}" type="presParOf" srcId="{D8888A14-68B7-43F6-9E43-A9D5E9A5B671}" destId="{860096D8-6BAD-4D23-A15B-BBA228C320DD}" srcOrd="2" destOrd="0" presId="urn:microsoft.com/office/officeart/2005/8/layout/orgChart1"/>
    <dgm:cxn modelId="{C02D73C9-CEE5-4A4E-9850-FAABB35CE271}" type="presParOf" srcId="{65A4D982-E017-442E-ADB6-79F0B7A0FEC5}" destId="{F41FDBBA-C45D-43B8-BD3C-EA209706FD8E}" srcOrd="2" destOrd="0" presId="urn:microsoft.com/office/officeart/2005/8/layout/orgChart1"/>
    <dgm:cxn modelId="{6A85A32C-724A-4B08-BDFD-0C1C70A7E111}" type="presParOf" srcId="{65A4D982-E017-442E-ADB6-79F0B7A0FEC5}" destId="{20E2A09B-1CFE-4E45-9074-DB1D13091779}" srcOrd="3" destOrd="0" presId="urn:microsoft.com/office/officeart/2005/8/layout/orgChart1"/>
    <dgm:cxn modelId="{050367EF-ED89-4CD4-88B6-EACE6B805C7C}" type="presParOf" srcId="{20E2A09B-1CFE-4E45-9074-DB1D13091779}" destId="{115561FE-411C-4941-9177-48216E9762C0}" srcOrd="0" destOrd="0" presId="urn:microsoft.com/office/officeart/2005/8/layout/orgChart1"/>
    <dgm:cxn modelId="{82478BC7-04F7-42F3-8EA4-33923C37B332}" type="presParOf" srcId="{115561FE-411C-4941-9177-48216E9762C0}" destId="{5D676AFC-49D6-40A1-86CC-558F9B31DCA6}" srcOrd="0" destOrd="0" presId="urn:microsoft.com/office/officeart/2005/8/layout/orgChart1"/>
    <dgm:cxn modelId="{1D410F4E-1DA9-4EC4-8E0D-C2359A92C119}" type="presParOf" srcId="{115561FE-411C-4941-9177-48216E9762C0}" destId="{6178768A-BD12-47AD-8FBA-5F12B9E6BF0F}" srcOrd="1" destOrd="0" presId="urn:microsoft.com/office/officeart/2005/8/layout/orgChart1"/>
    <dgm:cxn modelId="{4551A562-F80F-4AEC-85E1-19151EA380E8}" type="presParOf" srcId="{20E2A09B-1CFE-4E45-9074-DB1D13091779}" destId="{ABFA9822-E1A1-48B9-9106-11ABE699FC00}" srcOrd="1" destOrd="0" presId="urn:microsoft.com/office/officeart/2005/8/layout/orgChart1"/>
    <dgm:cxn modelId="{05B325C0-46DE-45F0-8111-8CD59A9D90DB}" type="presParOf" srcId="{20E2A09B-1CFE-4E45-9074-DB1D13091779}" destId="{4A827896-341D-480E-8FE8-6B98C11C3DC6}" srcOrd="2" destOrd="0" presId="urn:microsoft.com/office/officeart/2005/8/layout/orgChart1"/>
    <dgm:cxn modelId="{650D1F5F-CF7C-4C83-AFBB-1A313D4081DC}" type="presParOf" srcId="{D10AF7B7-E0FA-423B-8D22-603E2B1804D2}" destId="{685EA492-FB21-4F7C-95FF-96C3971CDD48}" srcOrd="2" destOrd="0" presId="urn:microsoft.com/office/officeart/2005/8/layout/orgChart1"/>
    <dgm:cxn modelId="{7A0BFD67-670E-4145-B4BD-292EA6663070}" type="presParOf" srcId="{916962C2-CFFB-4BF9-8FBC-7C7F252D6910}" destId="{0795CDE4-7241-4B84-AF87-616F0CBBA9D6}" srcOrd="6" destOrd="0" presId="urn:microsoft.com/office/officeart/2005/8/layout/orgChart1"/>
    <dgm:cxn modelId="{0920D385-A770-417E-BACC-E6BCCCCB4536}" type="presParOf" srcId="{916962C2-CFFB-4BF9-8FBC-7C7F252D6910}" destId="{CF11268A-5E68-4499-8303-DDE4E56DBF86}" srcOrd="7" destOrd="0" presId="urn:microsoft.com/office/officeart/2005/8/layout/orgChart1"/>
    <dgm:cxn modelId="{2423957A-024A-4BFE-A0B3-743804D67157}" type="presParOf" srcId="{CF11268A-5E68-4499-8303-DDE4E56DBF86}" destId="{F8EE35C6-93C5-4789-BC7B-1CE6F7F886C2}" srcOrd="0" destOrd="0" presId="urn:microsoft.com/office/officeart/2005/8/layout/orgChart1"/>
    <dgm:cxn modelId="{0AF23C42-0A03-4A10-BAED-D4F4FF6D47DF}" type="presParOf" srcId="{F8EE35C6-93C5-4789-BC7B-1CE6F7F886C2}" destId="{338DA490-D2FA-40C4-9660-BDC167B56481}" srcOrd="0" destOrd="0" presId="urn:microsoft.com/office/officeart/2005/8/layout/orgChart1"/>
    <dgm:cxn modelId="{95CCC36D-C5DA-4D03-86CF-7A67B7550BB1}" type="presParOf" srcId="{F8EE35C6-93C5-4789-BC7B-1CE6F7F886C2}" destId="{798AF65F-57CF-4C50-A2D5-755992F4075F}" srcOrd="1" destOrd="0" presId="urn:microsoft.com/office/officeart/2005/8/layout/orgChart1"/>
    <dgm:cxn modelId="{B50202E3-82D0-4E02-A2C0-5D14F42DD570}" type="presParOf" srcId="{CF11268A-5E68-4499-8303-DDE4E56DBF86}" destId="{EA15B462-7D21-438E-B091-A3CA211AB481}" srcOrd="1" destOrd="0" presId="urn:microsoft.com/office/officeart/2005/8/layout/orgChart1"/>
    <dgm:cxn modelId="{F93265FF-809A-4E5A-BD08-6C864A23CAEB}" type="presParOf" srcId="{EA15B462-7D21-438E-B091-A3CA211AB481}" destId="{5C5AAE81-BA73-42C4-9E70-18A72D3D5DF4}" srcOrd="0" destOrd="0" presId="urn:microsoft.com/office/officeart/2005/8/layout/orgChart1"/>
    <dgm:cxn modelId="{EC932FAC-6EF5-4488-A65E-AE098950167D}" type="presParOf" srcId="{EA15B462-7D21-438E-B091-A3CA211AB481}" destId="{C968D1D1-C9C7-4DDE-BD7A-7C1473AFF55A}" srcOrd="1" destOrd="0" presId="urn:microsoft.com/office/officeart/2005/8/layout/orgChart1"/>
    <dgm:cxn modelId="{1F9F9C24-BA6D-4017-B14B-8A0A2BDF36DF}" type="presParOf" srcId="{C968D1D1-C9C7-4DDE-BD7A-7C1473AFF55A}" destId="{757C4E8D-6798-438F-919B-BCF11D7049B8}" srcOrd="0" destOrd="0" presId="urn:microsoft.com/office/officeart/2005/8/layout/orgChart1"/>
    <dgm:cxn modelId="{64D57EE1-BAAD-4291-B748-77D1D06891CA}" type="presParOf" srcId="{757C4E8D-6798-438F-919B-BCF11D7049B8}" destId="{AF6AD025-378A-4040-8776-A8213CFFD174}" srcOrd="0" destOrd="0" presId="urn:microsoft.com/office/officeart/2005/8/layout/orgChart1"/>
    <dgm:cxn modelId="{A16C61F8-7721-44F4-8851-89DAA4007B0E}" type="presParOf" srcId="{757C4E8D-6798-438F-919B-BCF11D7049B8}" destId="{FBA3B78D-1E11-41C4-999A-AD352DACFE89}" srcOrd="1" destOrd="0" presId="urn:microsoft.com/office/officeart/2005/8/layout/orgChart1"/>
    <dgm:cxn modelId="{9CE54666-9F5D-4934-968D-64DBAD8E7BB1}" type="presParOf" srcId="{C968D1D1-C9C7-4DDE-BD7A-7C1473AFF55A}" destId="{F501B631-CCE6-42F7-A4A0-EDD60AD9D850}" srcOrd="1" destOrd="0" presId="urn:microsoft.com/office/officeart/2005/8/layout/orgChart1"/>
    <dgm:cxn modelId="{EBA290EA-6B6D-436D-913E-E3CAAC475412}" type="presParOf" srcId="{C968D1D1-C9C7-4DDE-BD7A-7C1473AFF55A}" destId="{0D430E73-8DD1-4C9E-8D22-B3A23C15DD83}" srcOrd="2" destOrd="0" presId="urn:microsoft.com/office/officeart/2005/8/layout/orgChart1"/>
    <dgm:cxn modelId="{DCBEEC72-EC5A-4DAA-A8A0-F4340558FA8A}" type="presParOf" srcId="{EA15B462-7D21-438E-B091-A3CA211AB481}" destId="{292517D3-38B8-4DA9-B325-99C30C0D1DCF}" srcOrd="2" destOrd="0" presId="urn:microsoft.com/office/officeart/2005/8/layout/orgChart1"/>
    <dgm:cxn modelId="{12AC235B-FD67-4636-8231-96784CC591D7}" type="presParOf" srcId="{EA15B462-7D21-438E-B091-A3CA211AB481}" destId="{10284C00-901D-41A6-8631-C320B57246CB}" srcOrd="3" destOrd="0" presId="urn:microsoft.com/office/officeart/2005/8/layout/orgChart1"/>
    <dgm:cxn modelId="{D48DEB7F-A763-41A9-8CDE-268FB7062B4B}" type="presParOf" srcId="{10284C00-901D-41A6-8631-C320B57246CB}" destId="{E0994C3B-6025-40AD-9AC2-E5324348F8EF}" srcOrd="0" destOrd="0" presId="urn:microsoft.com/office/officeart/2005/8/layout/orgChart1"/>
    <dgm:cxn modelId="{A0796505-DBE2-4090-8D05-80558F9E05EE}" type="presParOf" srcId="{E0994C3B-6025-40AD-9AC2-E5324348F8EF}" destId="{CBBDABED-1FEB-4A30-92E2-BBBAC189D6E7}" srcOrd="0" destOrd="0" presId="urn:microsoft.com/office/officeart/2005/8/layout/orgChart1"/>
    <dgm:cxn modelId="{A9341369-B96D-4F93-B1CF-6AFEF6312310}" type="presParOf" srcId="{E0994C3B-6025-40AD-9AC2-E5324348F8EF}" destId="{77BB71D0-5B3E-48DE-9F5A-DBADD69B6DF6}" srcOrd="1" destOrd="0" presId="urn:microsoft.com/office/officeart/2005/8/layout/orgChart1"/>
    <dgm:cxn modelId="{FA878538-227C-45ED-B14C-6E2ECA9BDF58}" type="presParOf" srcId="{10284C00-901D-41A6-8631-C320B57246CB}" destId="{0FDF5782-1767-478E-A48C-7CA195EE1EEA}" srcOrd="1" destOrd="0" presId="urn:microsoft.com/office/officeart/2005/8/layout/orgChart1"/>
    <dgm:cxn modelId="{A0FAC558-525F-4C93-A766-913DA36C5466}" type="presParOf" srcId="{10284C00-901D-41A6-8631-C320B57246CB}" destId="{E79FBB78-1077-4A34-8469-FCEFBE56AF9E}" srcOrd="2" destOrd="0" presId="urn:microsoft.com/office/officeart/2005/8/layout/orgChart1"/>
    <dgm:cxn modelId="{6D9ACBB1-05CD-4E97-88D9-100A3A7E3AF2}" type="presParOf" srcId="{EA15B462-7D21-438E-B091-A3CA211AB481}" destId="{1484B6B0-E1F0-4BA9-94AB-BEBB6B4C7079}" srcOrd="4" destOrd="0" presId="urn:microsoft.com/office/officeart/2005/8/layout/orgChart1"/>
    <dgm:cxn modelId="{DA87952F-70D7-4081-B328-30FE86FF36C4}" type="presParOf" srcId="{EA15B462-7D21-438E-B091-A3CA211AB481}" destId="{4B33BF4D-2D03-4FAA-B160-2690AE7338A7}" srcOrd="5" destOrd="0" presId="urn:microsoft.com/office/officeart/2005/8/layout/orgChart1"/>
    <dgm:cxn modelId="{95447A49-4AE4-441E-9358-A37D51F42BE2}" type="presParOf" srcId="{4B33BF4D-2D03-4FAA-B160-2690AE7338A7}" destId="{7F3069FA-4EFB-435E-B901-16A24ACA5AAB}" srcOrd="0" destOrd="0" presId="urn:microsoft.com/office/officeart/2005/8/layout/orgChart1"/>
    <dgm:cxn modelId="{A0F73643-1064-4F28-833F-4E05C32BEFCA}" type="presParOf" srcId="{7F3069FA-4EFB-435E-B901-16A24ACA5AAB}" destId="{5228FFC6-0268-44A3-B1F0-4D144AF8F55C}" srcOrd="0" destOrd="0" presId="urn:microsoft.com/office/officeart/2005/8/layout/orgChart1"/>
    <dgm:cxn modelId="{8193342C-D2AA-40F9-AEA3-3DD4300D5D90}" type="presParOf" srcId="{7F3069FA-4EFB-435E-B901-16A24ACA5AAB}" destId="{95F98834-D4A0-42AC-951F-DA0891779002}" srcOrd="1" destOrd="0" presId="urn:microsoft.com/office/officeart/2005/8/layout/orgChart1"/>
    <dgm:cxn modelId="{75F34669-C3D9-43A6-AA54-B8537F832E8A}" type="presParOf" srcId="{4B33BF4D-2D03-4FAA-B160-2690AE7338A7}" destId="{9A61DB81-8598-4831-8C58-4F9E616C49DA}" srcOrd="1" destOrd="0" presId="urn:microsoft.com/office/officeart/2005/8/layout/orgChart1"/>
    <dgm:cxn modelId="{1EB2DD19-F11B-4D40-B0AB-A301484404F1}" type="presParOf" srcId="{4B33BF4D-2D03-4FAA-B160-2690AE7338A7}" destId="{E9C3AC31-696B-47A6-9772-4089D0B151B6}" srcOrd="2" destOrd="0" presId="urn:microsoft.com/office/officeart/2005/8/layout/orgChart1"/>
    <dgm:cxn modelId="{F59AE23A-A85E-47CE-9ECF-27B4DE7791C7}" type="presParOf" srcId="{CF11268A-5E68-4499-8303-DDE4E56DBF86}" destId="{645521E7-EF10-4E4E-8F09-8AD4267A3658}" srcOrd="2" destOrd="0" presId="urn:microsoft.com/office/officeart/2005/8/layout/orgChart1"/>
    <dgm:cxn modelId="{209C6E39-B065-4E49-A932-2A5893503096}" type="presParOf" srcId="{916962C2-CFFB-4BF9-8FBC-7C7F252D6910}" destId="{EF0F52AA-A580-4A50-9E40-2B5B4281AE26}" srcOrd="8" destOrd="0" presId="urn:microsoft.com/office/officeart/2005/8/layout/orgChart1"/>
    <dgm:cxn modelId="{4FD280CE-BF8C-4C98-A666-55A987114890}" type="presParOf" srcId="{916962C2-CFFB-4BF9-8FBC-7C7F252D6910}" destId="{550F56AF-534E-4158-94AE-8FEAF8AEFB90}" srcOrd="9" destOrd="0" presId="urn:microsoft.com/office/officeart/2005/8/layout/orgChart1"/>
    <dgm:cxn modelId="{8E00BB0D-D3CA-4074-B2EC-C784D3C64325}" type="presParOf" srcId="{550F56AF-534E-4158-94AE-8FEAF8AEFB90}" destId="{2DEFCCD7-2545-441A-AD7D-ED6A968C5CF3}" srcOrd="0" destOrd="0" presId="urn:microsoft.com/office/officeart/2005/8/layout/orgChart1"/>
    <dgm:cxn modelId="{D5F54DC8-CF02-40F2-807C-806F14727B7E}" type="presParOf" srcId="{2DEFCCD7-2545-441A-AD7D-ED6A968C5CF3}" destId="{7084C109-24FA-4B24-A841-F02FC7CEB9C9}" srcOrd="0" destOrd="0" presId="urn:microsoft.com/office/officeart/2005/8/layout/orgChart1"/>
    <dgm:cxn modelId="{BE379B13-6D9D-4673-B6A9-46D70D697B74}" type="presParOf" srcId="{2DEFCCD7-2545-441A-AD7D-ED6A968C5CF3}" destId="{21C65A18-19BE-45CD-8FB3-6D5912F86F2C}" srcOrd="1" destOrd="0" presId="urn:microsoft.com/office/officeart/2005/8/layout/orgChart1"/>
    <dgm:cxn modelId="{73B99E9A-EFC0-4AF6-8465-C76651E75FFD}" type="presParOf" srcId="{550F56AF-534E-4158-94AE-8FEAF8AEFB90}" destId="{DFBC611D-B5E8-45CA-813F-0C705B9B17ED}" srcOrd="1" destOrd="0" presId="urn:microsoft.com/office/officeart/2005/8/layout/orgChart1"/>
    <dgm:cxn modelId="{371087E1-9EA5-40EF-ACD2-22F77A18FC05}" type="presParOf" srcId="{DFBC611D-B5E8-45CA-813F-0C705B9B17ED}" destId="{BF9EA18D-4AA1-4ACA-BCAB-700525C05508}" srcOrd="0" destOrd="0" presId="urn:microsoft.com/office/officeart/2005/8/layout/orgChart1"/>
    <dgm:cxn modelId="{C6183BDF-5F78-4311-8F48-A26DA21EBC29}" type="presParOf" srcId="{DFBC611D-B5E8-45CA-813F-0C705B9B17ED}" destId="{A3D3C90C-0C9C-4DBE-899D-CCCAB02E37D8}" srcOrd="1" destOrd="0" presId="urn:microsoft.com/office/officeart/2005/8/layout/orgChart1"/>
    <dgm:cxn modelId="{A1398ECE-C6DA-4CE6-89FC-301D3A5FC17D}" type="presParOf" srcId="{A3D3C90C-0C9C-4DBE-899D-CCCAB02E37D8}" destId="{E9DEE4E1-A22B-4FC1-A0BF-5C76F93E8C75}" srcOrd="0" destOrd="0" presId="urn:microsoft.com/office/officeart/2005/8/layout/orgChart1"/>
    <dgm:cxn modelId="{62630837-C605-4BA7-AD36-E65499DDE5DB}" type="presParOf" srcId="{E9DEE4E1-A22B-4FC1-A0BF-5C76F93E8C75}" destId="{96DAB3F8-47AE-44AD-A79A-DF6B4C9BED40}" srcOrd="0" destOrd="0" presId="urn:microsoft.com/office/officeart/2005/8/layout/orgChart1"/>
    <dgm:cxn modelId="{B130110A-4BA0-4F5E-BAE9-3EF2BEECB979}" type="presParOf" srcId="{E9DEE4E1-A22B-4FC1-A0BF-5C76F93E8C75}" destId="{8075221D-44F2-4F65-AE80-2C19021642DC}" srcOrd="1" destOrd="0" presId="urn:microsoft.com/office/officeart/2005/8/layout/orgChart1"/>
    <dgm:cxn modelId="{450A4B8D-F5DF-4337-9F23-A80B0369BA04}" type="presParOf" srcId="{A3D3C90C-0C9C-4DBE-899D-CCCAB02E37D8}" destId="{804101F4-8AD4-4926-8961-CC4BBC22D5C0}" srcOrd="1" destOrd="0" presId="urn:microsoft.com/office/officeart/2005/8/layout/orgChart1"/>
    <dgm:cxn modelId="{4084F901-643C-43F2-9125-D9CF1A6864D7}" type="presParOf" srcId="{A3D3C90C-0C9C-4DBE-899D-CCCAB02E37D8}" destId="{B5A8A850-91E2-4986-BF8A-B9A4AD1F83D3}" srcOrd="2" destOrd="0" presId="urn:microsoft.com/office/officeart/2005/8/layout/orgChart1"/>
    <dgm:cxn modelId="{0EBF3DC4-72A9-45BC-8C1A-398184235DAC}" type="presParOf" srcId="{DFBC611D-B5E8-45CA-813F-0C705B9B17ED}" destId="{51998CB0-E5CC-4615-BD09-227D270D7E42}" srcOrd="2" destOrd="0" presId="urn:microsoft.com/office/officeart/2005/8/layout/orgChart1"/>
    <dgm:cxn modelId="{16D46B5C-D0FC-44DB-B95B-06AE07357290}" type="presParOf" srcId="{DFBC611D-B5E8-45CA-813F-0C705B9B17ED}" destId="{8C73114F-776F-48FD-9FA8-06E05006E725}" srcOrd="3" destOrd="0" presId="urn:microsoft.com/office/officeart/2005/8/layout/orgChart1"/>
    <dgm:cxn modelId="{6625BD60-ADD1-42F9-9F5D-16216C4D6850}" type="presParOf" srcId="{8C73114F-776F-48FD-9FA8-06E05006E725}" destId="{D08DFD6E-61AE-48EB-B41E-07A55EDEE7C2}" srcOrd="0" destOrd="0" presId="urn:microsoft.com/office/officeart/2005/8/layout/orgChart1"/>
    <dgm:cxn modelId="{819A2F76-948D-4DEF-88E4-6C81B0BDF198}" type="presParOf" srcId="{D08DFD6E-61AE-48EB-B41E-07A55EDEE7C2}" destId="{F095C92A-24D3-4339-9866-1B3679202427}" srcOrd="0" destOrd="0" presId="urn:microsoft.com/office/officeart/2005/8/layout/orgChart1"/>
    <dgm:cxn modelId="{29732AE4-C3A9-4033-8075-175968F82B85}" type="presParOf" srcId="{D08DFD6E-61AE-48EB-B41E-07A55EDEE7C2}" destId="{17B55120-B4B9-477E-84FA-4F322CEA7C89}" srcOrd="1" destOrd="0" presId="urn:microsoft.com/office/officeart/2005/8/layout/orgChart1"/>
    <dgm:cxn modelId="{56B9ACC9-0D2F-4F97-80A1-B4708CE321DF}" type="presParOf" srcId="{8C73114F-776F-48FD-9FA8-06E05006E725}" destId="{939BBF27-927C-4631-BB83-000D0B33013A}" srcOrd="1" destOrd="0" presId="urn:microsoft.com/office/officeart/2005/8/layout/orgChart1"/>
    <dgm:cxn modelId="{B0CFD975-013F-4C26-9A7C-DD25D8B87A4F}" type="presParOf" srcId="{8C73114F-776F-48FD-9FA8-06E05006E725}" destId="{E470E576-5FBF-4297-A30E-11A6DB1EA2BD}" srcOrd="2" destOrd="0" presId="urn:microsoft.com/office/officeart/2005/8/layout/orgChart1"/>
    <dgm:cxn modelId="{BDE639C9-BF98-4C70-A464-477B2B0E4607}" type="presParOf" srcId="{550F56AF-534E-4158-94AE-8FEAF8AEFB90}" destId="{458EABF2-0CBB-42CD-B425-0923FF07CAD8}" srcOrd="2" destOrd="0" presId="urn:microsoft.com/office/officeart/2005/8/layout/orgChart1"/>
    <dgm:cxn modelId="{9835E7DD-86CF-4828-B8F9-357D86149E3A}" type="presParOf" srcId="{916962C2-CFFB-4BF9-8FBC-7C7F252D6910}" destId="{F3784C72-D284-4343-AD6C-9E37C492355F}" srcOrd="10" destOrd="0" presId="urn:microsoft.com/office/officeart/2005/8/layout/orgChart1"/>
    <dgm:cxn modelId="{CCB1FDB9-460A-480E-8B68-667AEECF677A}" type="presParOf" srcId="{916962C2-CFFB-4BF9-8FBC-7C7F252D6910}" destId="{3A0E1519-7B68-491E-B42E-84DBA6FF7563}" srcOrd="11" destOrd="0" presId="urn:microsoft.com/office/officeart/2005/8/layout/orgChart1"/>
    <dgm:cxn modelId="{D9E715C0-1B0E-45C4-8DAE-FC5F755235B7}" type="presParOf" srcId="{3A0E1519-7B68-491E-B42E-84DBA6FF7563}" destId="{24C482B5-107C-4A77-A516-64E2350C9939}" srcOrd="0" destOrd="0" presId="urn:microsoft.com/office/officeart/2005/8/layout/orgChart1"/>
    <dgm:cxn modelId="{FE5B1A39-C060-4E17-9E72-88E52D7E498E}" type="presParOf" srcId="{24C482B5-107C-4A77-A516-64E2350C9939}" destId="{2B90DA9E-188B-46B8-8ED6-0C2EE37507B1}" srcOrd="0" destOrd="0" presId="urn:microsoft.com/office/officeart/2005/8/layout/orgChart1"/>
    <dgm:cxn modelId="{D876A303-826E-4785-B120-0B14D1CC348C}" type="presParOf" srcId="{24C482B5-107C-4A77-A516-64E2350C9939}" destId="{CCB38085-83E5-4AB6-BA3A-B8A91E561087}" srcOrd="1" destOrd="0" presId="urn:microsoft.com/office/officeart/2005/8/layout/orgChart1"/>
    <dgm:cxn modelId="{F391A96A-75CF-4885-BA77-E10E88B02357}" type="presParOf" srcId="{3A0E1519-7B68-491E-B42E-84DBA6FF7563}" destId="{F9E0E1E6-B53B-4A0E-AD37-0A24EA3D87FF}" srcOrd="1" destOrd="0" presId="urn:microsoft.com/office/officeart/2005/8/layout/orgChart1"/>
    <dgm:cxn modelId="{32672B2A-5A13-4924-96C8-CB0FD9D5906F}" type="presParOf" srcId="{3A0E1519-7B68-491E-B42E-84DBA6FF7563}" destId="{93728E1E-91F7-4B97-87D6-C841E8DD24D8}" srcOrd="2" destOrd="0" presId="urn:microsoft.com/office/officeart/2005/8/layout/orgChart1"/>
    <dgm:cxn modelId="{A6883E17-D9B7-452C-A353-741734F7A684}" type="presParOf" srcId="{916962C2-CFFB-4BF9-8FBC-7C7F252D6910}" destId="{713E789B-4F03-4141-BADD-400DE4423AAA}" srcOrd="12" destOrd="0" presId="urn:microsoft.com/office/officeart/2005/8/layout/orgChart1"/>
    <dgm:cxn modelId="{6049B291-0569-4D0C-AB8B-CBCE3A51B00D}" type="presParOf" srcId="{916962C2-CFFB-4BF9-8FBC-7C7F252D6910}" destId="{E6546ECE-E252-45A1-9AB9-24428C54699A}" srcOrd="13" destOrd="0" presId="urn:microsoft.com/office/officeart/2005/8/layout/orgChart1"/>
    <dgm:cxn modelId="{E328C0DC-7CB6-4D6B-B3CB-8D2A12916960}" type="presParOf" srcId="{E6546ECE-E252-45A1-9AB9-24428C54699A}" destId="{A499A52B-D7CD-473C-AA62-B862F06A0CF6}" srcOrd="0" destOrd="0" presId="urn:microsoft.com/office/officeart/2005/8/layout/orgChart1"/>
    <dgm:cxn modelId="{9819F8AE-C013-4A05-8AA4-3EE9F0600102}" type="presParOf" srcId="{A499A52B-D7CD-473C-AA62-B862F06A0CF6}" destId="{B0E91B53-E114-42F7-87B8-463FF4560D0F}" srcOrd="0" destOrd="0" presId="urn:microsoft.com/office/officeart/2005/8/layout/orgChart1"/>
    <dgm:cxn modelId="{DDE75844-A4E5-4872-BE52-89DD00FCF0AE}" type="presParOf" srcId="{A499A52B-D7CD-473C-AA62-B862F06A0CF6}" destId="{AF0E0A0B-17F5-4476-99B7-0A4D45C4B299}" srcOrd="1" destOrd="0" presId="urn:microsoft.com/office/officeart/2005/8/layout/orgChart1"/>
    <dgm:cxn modelId="{C18A323C-D3DF-414F-9DBD-42D8BF33EB6E}" type="presParOf" srcId="{E6546ECE-E252-45A1-9AB9-24428C54699A}" destId="{74AD77D7-CDCE-44E1-9985-ACC07E66E148}" srcOrd="1" destOrd="0" presId="urn:microsoft.com/office/officeart/2005/8/layout/orgChart1"/>
    <dgm:cxn modelId="{282153CA-F79E-4A0B-AB05-9BC481706BC5}" type="presParOf" srcId="{E6546ECE-E252-45A1-9AB9-24428C54699A}" destId="{E34D8623-CF6B-4D39-94E4-9E8BC29E0B40}" srcOrd="2" destOrd="0" presId="urn:microsoft.com/office/officeart/2005/8/layout/orgChart1"/>
    <dgm:cxn modelId="{F6A6B087-5937-4D78-B96F-0DB9F5F808C5}" type="presParOf" srcId="{916962C2-CFFB-4BF9-8FBC-7C7F252D6910}" destId="{DB7397D3-8AE5-452B-AB8C-BCC99FF2785D}" srcOrd="14" destOrd="0" presId="urn:microsoft.com/office/officeart/2005/8/layout/orgChart1"/>
    <dgm:cxn modelId="{FF431D19-6D9E-49E6-A229-0C5421BBD81E}" type="presParOf" srcId="{916962C2-CFFB-4BF9-8FBC-7C7F252D6910}" destId="{789A10E2-92EB-44C8-BA19-7FB1B9F249D3}" srcOrd="15" destOrd="0" presId="urn:microsoft.com/office/officeart/2005/8/layout/orgChart1"/>
    <dgm:cxn modelId="{6780D5C7-02EF-4931-AC54-C6DF8CF5A8E9}" type="presParOf" srcId="{789A10E2-92EB-44C8-BA19-7FB1B9F249D3}" destId="{231B0235-C40C-4A77-9128-CEC0ECD02F07}" srcOrd="0" destOrd="0" presId="urn:microsoft.com/office/officeart/2005/8/layout/orgChart1"/>
    <dgm:cxn modelId="{7425B4AD-9175-4E46-988F-E1156CB87842}" type="presParOf" srcId="{231B0235-C40C-4A77-9128-CEC0ECD02F07}" destId="{1DCE0897-BB3F-467F-A772-17592ACD0BC1}" srcOrd="0" destOrd="0" presId="urn:microsoft.com/office/officeart/2005/8/layout/orgChart1"/>
    <dgm:cxn modelId="{AA373EDA-9295-4999-B93F-06BDF5787080}" type="presParOf" srcId="{231B0235-C40C-4A77-9128-CEC0ECD02F07}" destId="{7D738817-C689-4145-8F3A-3DD063C9916F}" srcOrd="1" destOrd="0" presId="urn:microsoft.com/office/officeart/2005/8/layout/orgChart1"/>
    <dgm:cxn modelId="{1952286D-CA55-4378-A40D-9AE865A6EABF}" type="presParOf" srcId="{789A10E2-92EB-44C8-BA19-7FB1B9F249D3}" destId="{8C26FFC5-A398-4883-992A-215FB3640753}" srcOrd="1" destOrd="0" presId="urn:microsoft.com/office/officeart/2005/8/layout/orgChart1"/>
    <dgm:cxn modelId="{2695039A-CDB8-4715-A5EF-D2C4BECFFFA2}" type="presParOf" srcId="{789A10E2-92EB-44C8-BA19-7FB1B9F249D3}" destId="{9A5E097D-086F-4690-8D8C-5F5A993B6BC9}" srcOrd="2" destOrd="0" presId="urn:microsoft.com/office/officeart/2005/8/layout/orgChart1"/>
    <dgm:cxn modelId="{0D5E46FF-1795-46E2-8F49-F2A7C35A2224}" type="presParOf" srcId="{916962C2-CFFB-4BF9-8FBC-7C7F252D6910}" destId="{86F1B931-6F5D-492F-9714-43E7ED9F32BF}" srcOrd="16" destOrd="0" presId="urn:microsoft.com/office/officeart/2005/8/layout/orgChart1"/>
    <dgm:cxn modelId="{BECB4661-428B-49C9-BF26-0F92A1DB97E0}" type="presParOf" srcId="{916962C2-CFFB-4BF9-8FBC-7C7F252D6910}" destId="{792609BB-A1AA-45A3-B5D7-55C25679F7A5}" srcOrd="17" destOrd="0" presId="urn:microsoft.com/office/officeart/2005/8/layout/orgChart1"/>
    <dgm:cxn modelId="{C97E8BF7-4765-4F35-8565-D2443EE1C08C}" type="presParOf" srcId="{792609BB-A1AA-45A3-B5D7-55C25679F7A5}" destId="{D005FB0D-C7C3-4312-80E9-8CE2AA3C888D}" srcOrd="0" destOrd="0" presId="urn:microsoft.com/office/officeart/2005/8/layout/orgChart1"/>
    <dgm:cxn modelId="{5CA47C29-6938-4393-894E-10F7E6675404}" type="presParOf" srcId="{D005FB0D-C7C3-4312-80E9-8CE2AA3C888D}" destId="{1C5FCEB8-A04A-4E43-928D-2A1A70623DE3}" srcOrd="0" destOrd="0" presId="urn:microsoft.com/office/officeart/2005/8/layout/orgChart1"/>
    <dgm:cxn modelId="{4FED1ED4-B179-4116-A193-DE19B194A45B}" type="presParOf" srcId="{D005FB0D-C7C3-4312-80E9-8CE2AA3C888D}" destId="{F4DB5A24-D6F9-4A7E-8832-F9325F74A43A}" srcOrd="1" destOrd="0" presId="urn:microsoft.com/office/officeart/2005/8/layout/orgChart1"/>
    <dgm:cxn modelId="{CD35E4E8-6463-4977-B591-F176F4B6D050}" type="presParOf" srcId="{792609BB-A1AA-45A3-B5D7-55C25679F7A5}" destId="{7690AAD2-D45B-44E5-B746-B2F9FDCC1722}" srcOrd="1" destOrd="0" presId="urn:microsoft.com/office/officeart/2005/8/layout/orgChart1"/>
    <dgm:cxn modelId="{C00C6C75-D7D4-4351-B312-A5A19249E287}" type="presParOf" srcId="{792609BB-A1AA-45A3-B5D7-55C25679F7A5}" destId="{60D8885A-C953-433E-AF72-75DA9B533EC4}" srcOrd="2" destOrd="0" presId="urn:microsoft.com/office/officeart/2005/8/layout/orgChart1"/>
    <dgm:cxn modelId="{77FDA496-486F-4FCA-B886-91A0594DA72C}" type="presParOf" srcId="{1A089C8D-15C3-455A-9E69-FD8382C63D58}" destId="{610615F7-EA28-48B2-BF1F-582E43D1503E}" srcOrd="2" destOrd="0" presId="urn:microsoft.com/office/officeart/2005/8/layout/orgChart1"/>
    <dgm:cxn modelId="{4EBDB100-9C89-4F68-AD85-6EE60D58C43B}" type="presParOf" srcId="{537E45EA-D54B-4908-8439-1054E5875BCF}" destId="{4BA4A4C6-D6F6-4B2F-90D8-9FB2A3370431}" srcOrd="2" destOrd="0" presId="urn:microsoft.com/office/officeart/2005/8/layout/orgChart1"/>
    <dgm:cxn modelId="{22122CE2-F1F2-474E-9768-A099C5FCADA0}" type="presParOf" srcId="{537E45EA-D54B-4908-8439-1054E5875BCF}" destId="{44E04CB1-7F55-4E53-9C49-8B0EE3636D07}" srcOrd="3" destOrd="0" presId="urn:microsoft.com/office/officeart/2005/8/layout/orgChart1"/>
    <dgm:cxn modelId="{0EED85B7-DCE1-4FCD-B39A-80C4D631FE0E}" type="presParOf" srcId="{44E04CB1-7F55-4E53-9C49-8B0EE3636D07}" destId="{14D94CCC-BA35-43B5-AA0A-9E10D3CDF412}" srcOrd="0" destOrd="0" presId="urn:microsoft.com/office/officeart/2005/8/layout/orgChart1"/>
    <dgm:cxn modelId="{F2FF4A86-C209-4355-B634-0635C0700066}" type="presParOf" srcId="{14D94CCC-BA35-43B5-AA0A-9E10D3CDF412}" destId="{BD172596-7EE9-4E6D-A720-1DC365FB7876}" srcOrd="0" destOrd="0" presId="urn:microsoft.com/office/officeart/2005/8/layout/orgChart1"/>
    <dgm:cxn modelId="{870B91C2-2F03-4B1B-AF7B-27F913B43074}" type="presParOf" srcId="{14D94CCC-BA35-43B5-AA0A-9E10D3CDF412}" destId="{FA1F9C8F-4167-4694-A793-0BF8A24F3BA1}" srcOrd="1" destOrd="0" presId="urn:microsoft.com/office/officeart/2005/8/layout/orgChart1"/>
    <dgm:cxn modelId="{35756D2F-C161-4E5B-8FF1-99849F1CB825}" type="presParOf" srcId="{44E04CB1-7F55-4E53-9C49-8B0EE3636D07}" destId="{F5EDFD7D-561A-458F-ABB9-341C7237361B}" srcOrd="1" destOrd="0" presId="urn:microsoft.com/office/officeart/2005/8/layout/orgChart1"/>
    <dgm:cxn modelId="{59573159-2DDC-4E0F-9ACC-020209213FFE}" type="presParOf" srcId="{44E04CB1-7F55-4E53-9C49-8B0EE3636D07}" destId="{CA6F02A3-3943-4D9E-9BD0-4924B89CD38F}" srcOrd="2" destOrd="0" presId="urn:microsoft.com/office/officeart/2005/8/layout/orgChart1"/>
    <dgm:cxn modelId="{D726C2E2-7654-4B4C-8308-679894D107E5}" type="presParOf" srcId="{55C7392F-4EEC-4641-B848-B54C2138A206}" destId="{0E02A849-D420-4BBF-BFA1-106C4F738ABF}" srcOrd="2" destOrd="0" presId="urn:microsoft.com/office/officeart/2005/8/layout/orgChart1"/>
  </dgm:cxnLst>
  <dgm:bg>
    <a:noFill/>
    <a:effect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FC53A-3F24-422E-A2B5-6EB3123746F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0513E3D-0AFF-4E9B-A340-0D3CCF22A517}">
      <dgm:prSet phldrT="[Text]"/>
      <dgm:spPr/>
      <dgm:t>
        <a:bodyPr/>
        <a:lstStyle/>
        <a:p>
          <a:r>
            <a:rPr lang="en-US" dirty="0"/>
            <a:t>Instance / Enterprise-wide</a:t>
          </a:r>
        </a:p>
      </dgm:t>
    </dgm:pt>
    <dgm:pt modelId="{4111DBF8-E3C9-48E0-9F9C-A73D892E8197}" type="parTrans" cxnId="{EBB3BA48-D3FC-4850-A42E-2075CD0BFB16}">
      <dgm:prSet/>
      <dgm:spPr/>
      <dgm:t>
        <a:bodyPr/>
        <a:lstStyle/>
        <a:p>
          <a:endParaRPr lang="en-US"/>
        </a:p>
      </dgm:t>
    </dgm:pt>
    <dgm:pt modelId="{C612050A-6CEA-42E7-BD50-61D7F9050527}" type="sibTrans" cxnId="{EBB3BA48-D3FC-4850-A42E-2075CD0BFB16}">
      <dgm:prSet/>
      <dgm:spPr/>
      <dgm:t>
        <a:bodyPr/>
        <a:lstStyle/>
        <a:p>
          <a:endParaRPr lang="en-US"/>
        </a:p>
      </dgm:t>
    </dgm:pt>
    <dgm:pt modelId="{423A9384-BA0E-4BF9-BFB1-45159E183895}">
      <dgm:prSet phldrT="[Text]"/>
      <dgm:spPr/>
      <dgm:t>
        <a:bodyPr/>
        <a:lstStyle/>
        <a:p>
          <a:r>
            <a:rPr lang="en-US"/>
            <a:t>STC</a:t>
          </a:r>
        </a:p>
      </dgm:t>
    </dgm:pt>
    <dgm:pt modelId="{5828DB3C-2C68-4A9E-B469-7775AE993336}" type="parTrans" cxnId="{933B6DD4-C6AC-4BB5-8BCD-B6AA5F0EE20F}">
      <dgm:prSet/>
      <dgm:spPr/>
      <dgm:t>
        <a:bodyPr/>
        <a:lstStyle/>
        <a:p>
          <a:endParaRPr lang="en-US"/>
        </a:p>
      </dgm:t>
    </dgm:pt>
    <dgm:pt modelId="{FB005E25-479C-49F6-A21D-EB0B563561D9}" type="sibTrans" cxnId="{933B6DD4-C6AC-4BB5-8BCD-B6AA5F0EE20F}">
      <dgm:prSet/>
      <dgm:spPr/>
      <dgm:t>
        <a:bodyPr/>
        <a:lstStyle/>
        <a:p>
          <a:endParaRPr lang="en-US"/>
        </a:p>
      </dgm:t>
    </dgm:pt>
    <dgm:pt modelId="{DD00ED06-51B7-42D5-AB43-573C2AF2632C}">
      <dgm:prSet phldrT="[Text]"/>
      <dgm:spPr/>
      <dgm:t>
        <a:bodyPr/>
        <a:lstStyle/>
        <a:p>
          <a:r>
            <a:rPr lang="en-US"/>
            <a:t>...</a:t>
          </a:r>
        </a:p>
      </dgm:t>
    </dgm:pt>
    <dgm:pt modelId="{33A7C7B5-224D-43F7-B3A3-9D0A84C16A5A}" type="parTrans" cxnId="{7E47CA2C-3DFF-4E7E-A618-5B5DCEABA7A6}">
      <dgm:prSet/>
      <dgm:spPr/>
      <dgm:t>
        <a:bodyPr/>
        <a:lstStyle/>
        <a:p>
          <a:endParaRPr lang="en-US"/>
        </a:p>
      </dgm:t>
    </dgm:pt>
    <dgm:pt modelId="{6CF7FA51-071D-44B5-8ACB-6E0102466A83}" type="sibTrans" cxnId="{7E47CA2C-3DFF-4E7E-A618-5B5DCEABA7A6}">
      <dgm:prSet/>
      <dgm:spPr/>
      <dgm:t>
        <a:bodyPr/>
        <a:lstStyle/>
        <a:p>
          <a:endParaRPr lang="en-US"/>
        </a:p>
      </dgm:t>
    </dgm:pt>
    <dgm:pt modelId="{3488B5BB-04E8-4950-A9A0-4635299BCFCC}">
      <dgm:prSet phldrT="[Text]"/>
      <dgm:spPr>
        <a:solidFill>
          <a:schemeClr val="accent1"/>
        </a:solidFill>
      </dgm:spPr>
      <dgm:t>
        <a:bodyPr/>
        <a:lstStyle/>
        <a:p>
          <a:r>
            <a:rPr lang="en-US"/>
            <a:t>Data (for CVS)</a:t>
          </a:r>
        </a:p>
      </dgm:t>
    </dgm:pt>
    <dgm:pt modelId="{8B01E7CD-D87A-4AF6-965E-BA72D25D7458}" type="parTrans" cxnId="{47B69E25-B176-45E3-A405-0319F3CBA1F4}">
      <dgm:prSet/>
      <dgm:spPr/>
      <dgm:t>
        <a:bodyPr/>
        <a:lstStyle/>
        <a:p>
          <a:endParaRPr lang="en-US"/>
        </a:p>
      </dgm:t>
    </dgm:pt>
    <dgm:pt modelId="{0050B488-E07B-4C4F-8238-AD8C02B84135}" type="sibTrans" cxnId="{47B69E25-B176-45E3-A405-0319F3CBA1F4}">
      <dgm:prSet/>
      <dgm:spPr/>
      <dgm:t>
        <a:bodyPr/>
        <a:lstStyle/>
        <a:p>
          <a:endParaRPr lang="en-US"/>
        </a:p>
      </dgm:t>
    </dgm:pt>
    <dgm:pt modelId="{2AFB2A7B-7462-4D49-8628-4C39DB9FAB9C}">
      <dgm:prSet phldrT="[Text]"/>
      <dgm:spPr/>
      <dgm:t>
        <a:bodyPr/>
        <a:lstStyle/>
        <a:p>
          <a:r>
            <a:rPr lang="en-US"/>
            <a:t>RTE</a:t>
          </a:r>
        </a:p>
      </dgm:t>
    </dgm:pt>
    <dgm:pt modelId="{89810081-FB56-4973-8E26-5FEB700255E0}" type="parTrans" cxnId="{C7606311-D187-435D-B280-C1F9F21133C5}">
      <dgm:prSet/>
      <dgm:spPr/>
      <dgm:t>
        <a:bodyPr/>
        <a:lstStyle/>
        <a:p>
          <a:endParaRPr lang="en-US"/>
        </a:p>
      </dgm:t>
    </dgm:pt>
    <dgm:pt modelId="{12275B43-E423-436C-921B-E677063534C4}" type="sibTrans" cxnId="{C7606311-D187-435D-B280-C1F9F21133C5}">
      <dgm:prSet/>
      <dgm:spPr/>
      <dgm:t>
        <a:bodyPr/>
        <a:lstStyle/>
        <a:p>
          <a:endParaRPr lang="en-US"/>
        </a:p>
      </dgm:t>
    </dgm:pt>
    <dgm:pt modelId="{222255B3-04BF-4BE2-A683-38AC4FE8D67A}">
      <dgm:prSet phldrT="[Text]"/>
      <dgm:spPr/>
      <dgm:t>
        <a:bodyPr/>
        <a:lstStyle/>
        <a:p>
          <a:r>
            <a:rPr lang="en-US"/>
            <a:t>Horiba Mexa Bench</a:t>
          </a:r>
        </a:p>
      </dgm:t>
    </dgm:pt>
    <dgm:pt modelId="{ED94CA89-0976-4DF4-AA9B-E1928602D975}" type="parTrans" cxnId="{69ADFFF5-389F-4CA1-A448-8CAD205F6F14}">
      <dgm:prSet/>
      <dgm:spPr/>
      <dgm:t>
        <a:bodyPr/>
        <a:lstStyle/>
        <a:p>
          <a:endParaRPr lang="en-US"/>
        </a:p>
      </dgm:t>
    </dgm:pt>
    <dgm:pt modelId="{49DE1EF2-C7F8-48F1-98ED-B5069E19A8CA}" type="sibTrans" cxnId="{69ADFFF5-389F-4CA1-A448-8CAD205F6F14}">
      <dgm:prSet/>
      <dgm:spPr/>
      <dgm:t>
        <a:bodyPr/>
        <a:lstStyle/>
        <a:p>
          <a:endParaRPr lang="en-US"/>
        </a:p>
      </dgm:t>
    </dgm:pt>
    <dgm:pt modelId="{5CE4E996-E55E-4196-A792-DF3AD1F5B64F}">
      <dgm:prSet phldrT="[Text]"/>
      <dgm:spPr/>
      <dgm:t>
        <a:bodyPr/>
        <a:lstStyle/>
        <a:p>
          <a:r>
            <a:rPr lang="en-US"/>
            <a:t>CAI Emis. Bench</a:t>
          </a:r>
        </a:p>
      </dgm:t>
    </dgm:pt>
    <dgm:pt modelId="{C4FFDEB6-B612-47E8-AEF6-EE59A9FBA52B}" type="parTrans" cxnId="{06348A36-0098-4140-AF9E-E05328C7468A}">
      <dgm:prSet/>
      <dgm:spPr/>
      <dgm:t>
        <a:bodyPr/>
        <a:lstStyle/>
        <a:p>
          <a:endParaRPr lang="en-US"/>
        </a:p>
      </dgm:t>
    </dgm:pt>
    <dgm:pt modelId="{93D3BFAE-6C0E-40BA-A1D6-F298463583B3}" type="sibTrans" cxnId="{06348A36-0098-4140-AF9E-E05328C7468A}">
      <dgm:prSet/>
      <dgm:spPr/>
      <dgm:t>
        <a:bodyPr/>
        <a:lstStyle/>
        <a:p>
          <a:endParaRPr lang="en-US"/>
        </a:p>
      </dgm:t>
    </dgm:pt>
    <dgm:pt modelId="{968A2957-8F24-4BD9-9EEB-59AAB20CA666}">
      <dgm:prSet phldrT="[Text]"/>
      <dgm:spPr/>
      <dgm:t>
        <a:bodyPr/>
        <a:lstStyle/>
        <a:p>
          <a:r>
            <a:rPr lang="en-US"/>
            <a:t>AVL 415S smoke</a:t>
          </a:r>
        </a:p>
      </dgm:t>
    </dgm:pt>
    <dgm:pt modelId="{0415B6A2-F82A-4C7E-8BC9-5D2C1271152F}" type="parTrans" cxnId="{F73875C6-4685-459F-9E88-D407B4B510EA}">
      <dgm:prSet/>
      <dgm:spPr/>
      <dgm:t>
        <a:bodyPr/>
        <a:lstStyle/>
        <a:p>
          <a:endParaRPr lang="en-US"/>
        </a:p>
      </dgm:t>
    </dgm:pt>
    <dgm:pt modelId="{0263EF83-D47A-48F2-8566-EE95829D183F}" type="sibTrans" cxnId="{F73875C6-4685-459F-9E88-D407B4B510EA}">
      <dgm:prSet/>
      <dgm:spPr/>
      <dgm:t>
        <a:bodyPr/>
        <a:lstStyle/>
        <a:p>
          <a:endParaRPr lang="en-US"/>
        </a:p>
      </dgm:t>
    </dgm:pt>
    <dgm:pt modelId="{6325BB99-8621-4B89-960F-96543F9B5E63}">
      <dgm:prSet phldrT="[Text]"/>
      <dgm:spPr/>
      <dgm:t>
        <a:bodyPr/>
        <a:lstStyle/>
        <a:p>
          <a:r>
            <a:rPr lang="en-US"/>
            <a:t>AVL 483 soot</a:t>
          </a:r>
        </a:p>
      </dgm:t>
    </dgm:pt>
    <dgm:pt modelId="{F37C84F5-7591-40D7-A1CA-E34E93191C81}" type="parTrans" cxnId="{A4C821D5-C70D-441D-B789-2B90F159C03D}">
      <dgm:prSet/>
      <dgm:spPr/>
      <dgm:t>
        <a:bodyPr/>
        <a:lstStyle/>
        <a:p>
          <a:endParaRPr lang="en-US"/>
        </a:p>
      </dgm:t>
    </dgm:pt>
    <dgm:pt modelId="{1F1DE8F3-2DDA-44DF-9F30-AD0283DC4D46}" type="sibTrans" cxnId="{A4C821D5-C70D-441D-B789-2B90F159C03D}">
      <dgm:prSet/>
      <dgm:spPr/>
      <dgm:t>
        <a:bodyPr/>
        <a:lstStyle/>
        <a:p>
          <a:endParaRPr lang="en-US"/>
        </a:p>
      </dgm:t>
    </dgm:pt>
    <dgm:pt modelId="{4805FE13-2546-46CE-A8F7-46A26B61F86C}">
      <dgm:prSet phldrT="[Text]"/>
      <dgm:spPr/>
      <dgm:t>
        <a:bodyPr/>
        <a:lstStyle/>
        <a:p>
          <a:r>
            <a:rPr lang="en-US"/>
            <a:t>RMEP</a:t>
          </a:r>
        </a:p>
      </dgm:t>
    </dgm:pt>
    <dgm:pt modelId="{EB31F6B5-2433-4DB4-8812-FA8C80E74C22}" type="parTrans" cxnId="{F8423F5A-D4F1-45BA-AA83-06B00B0AD92F}">
      <dgm:prSet/>
      <dgm:spPr/>
      <dgm:t>
        <a:bodyPr/>
        <a:lstStyle/>
        <a:p>
          <a:endParaRPr lang="en-US"/>
        </a:p>
      </dgm:t>
    </dgm:pt>
    <dgm:pt modelId="{A03DF358-C2A1-478C-9E2D-5208DE4B5CAA}" type="sibTrans" cxnId="{F8423F5A-D4F1-45BA-AA83-06B00B0AD92F}">
      <dgm:prSet/>
      <dgm:spPr/>
      <dgm:t>
        <a:bodyPr/>
        <a:lstStyle/>
        <a:p>
          <a:endParaRPr lang="en-US"/>
        </a:p>
      </dgm:t>
    </dgm:pt>
    <dgm:pt modelId="{C72505FE-E5C1-4659-935E-5FB92DA890A1}">
      <dgm:prSet phldrT="[Text]"/>
      <dgm:spPr/>
      <dgm:t>
        <a:bodyPr/>
        <a:lstStyle/>
        <a:p>
          <a:r>
            <a:rPr lang="en-US"/>
            <a:t>CAI THC-FID cart</a:t>
          </a:r>
        </a:p>
      </dgm:t>
    </dgm:pt>
    <dgm:pt modelId="{95246F01-FE40-46C9-8B56-A4893D6A0F8B}" type="parTrans" cxnId="{0A8E9CBB-9CC5-4FDA-88E1-39C8C0760215}">
      <dgm:prSet/>
      <dgm:spPr/>
      <dgm:t>
        <a:bodyPr/>
        <a:lstStyle/>
        <a:p>
          <a:endParaRPr lang="en-US"/>
        </a:p>
      </dgm:t>
    </dgm:pt>
    <dgm:pt modelId="{AC0F7AD3-B776-43A8-A65D-ED57E7AD69BB}" type="sibTrans" cxnId="{0A8E9CBB-9CC5-4FDA-88E1-39C8C0760215}">
      <dgm:prSet/>
      <dgm:spPr/>
      <dgm:t>
        <a:bodyPr/>
        <a:lstStyle/>
        <a:p>
          <a:endParaRPr lang="en-US"/>
        </a:p>
      </dgm:t>
    </dgm:pt>
    <dgm:pt modelId="{CBE5B863-D241-40FD-981D-1E103715324B}">
      <dgm:prSet phldrT="[Text]"/>
      <dgm:spPr>
        <a:solidFill>
          <a:schemeClr val="accent1"/>
        </a:solidFill>
      </dgm:spPr>
      <dgm:t>
        <a:bodyPr/>
        <a:lstStyle/>
        <a:p>
          <a:r>
            <a:rPr lang="en-US"/>
            <a:t>Data (for EML)</a:t>
          </a:r>
        </a:p>
      </dgm:t>
    </dgm:pt>
    <dgm:pt modelId="{CC527166-2883-4894-96A9-C46EB8200101}" type="parTrans" cxnId="{BC3D8DEB-CBBE-446B-930B-291ED0FDA231}">
      <dgm:prSet/>
      <dgm:spPr/>
      <dgm:t>
        <a:bodyPr/>
        <a:lstStyle/>
        <a:p>
          <a:endParaRPr lang="en-US"/>
        </a:p>
      </dgm:t>
    </dgm:pt>
    <dgm:pt modelId="{4628910C-CA2A-45B6-A030-924A86519909}" type="sibTrans" cxnId="{BC3D8DEB-CBBE-446B-930B-291ED0FDA231}">
      <dgm:prSet/>
      <dgm:spPr/>
      <dgm:t>
        <a:bodyPr/>
        <a:lstStyle/>
        <a:p>
          <a:endParaRPr lang="en-US"/>
        </a:p>
      </dgm:t>
    </dgm:pt>
    <dgm:pt modelId="{C571E555-ED64-4E29-8F55-27F614293975}">
      <dgm:prSet phldrT="[Text]"/>
      <dgm:spPr/>
      <dgm:t>
        <a:bodyPr/>
        <a:lstStyle/>
        <a:p>
          <a:r>
            <a:rPr lang="en-US"/>
            <a:t>Endurance Cells</a:t>
          </a:r>
        </a:p>
      </dgm:t>
    </dgm:pt>
    <dgm:pt modelId="{BFADDDDD-F42E-467D-B421-C27015AD461E}" type="parTrans" cxnId="{7BFEE48E-C615-410F-8956-6168BBD7B2A9}">
      <dgm:prSet/>
      <dgm:spPr/>
      <dgm:t>
        <a:bodyPr/>
        <a:lstStyle/>
        <a:p>
          <a:endParaRPr lang="en-US"/>
        </a:p>
      </dgm:t>
    </dgm:pt>
    <dgm:pt modelId="{CD8C68EB-5CCD-433E-A713-879DD0536E0C}" type="sibTrans" cxnId="{7BFEE48E-C615-410F-8956-6168BBD7B2A9}">
      <dgm:prSet/>
      <dgm:spPr/>
      <dgm:t>
        <a:bodyPr/>
        <a:lstStyle/>
        <a:p>
          <a:endParaRPr lang="en-US"/>
        </a:p>
      </dgm:t>
    </dgm:pt>
    <dgm:pt modelId="{53284109-1046-419D-9449-164031507078}">
      <dgm:prSet phldrT="[Text]"/>
      <dgm:spPr/>
      <dgm:t>
        <a:bodyPr/>
        <a:lstStyle/>
        <a:p>
          <a:r>
            <a:rPr lang="en-US"/>
            <a:t>Cold Cells</a:t>
          </a:r>
        </a:p>
      </dgm:t>
    </dgm:pt>
    <dgm:pt modelId="{53C82A96-3B19-4B4B-9D4F-43D0CDC22922}" type="parTrans" cxnId="{4D9ED66C-C318-4DE6-ACDE-4D2361DADF81}">
      <dgm:prSet/>
      <dgm:spPr/>
      <dgm:t>
        <a:bodyPr/>
        <a:lstStyle/>
        <a:p>
          <a:endParaRPr lang="en-US"/>
        </a:p>
      </dgm:t>
    </dgm:pt>
    <dgm:pt modelId="{1FC8F1A6-2C75-48DC-A13A-0607D2280A05}" type="sibTrans" cxnId="{4D9ED66C-C318-4DE6-ACDE-4D2361DADF81}">
      <dgm:prSet/>
      <dgm:spPr/>
      <dgm:t>
        <a:bodyPr/>
        <a:lstStyle/>
        <a:p>
          <a:endParaRPr lang="en-US"/>
        </a:p>
      </dgm:t>
    </dgm:pt>
    <dgm:pt modelId="{3F3FBB2B-3D1F-4F3C-A3D9-9FA99423AF90}">
      <dgm:prSet phldrT="[Text]"/>
      <dgm:spPr/>
      <dgm:t>
        <a:bodyPr/>
        <a:lstStyle/>
        <a:p>
          <a:r>
            <a:rPr lang="en-US"/>
            <a:t>Altitude Cell</a:t>
          </a:r>
        </a:p>
      </dgm:t>
    </dgm:pt>
    <dgm:pt modelId="{9E64E539-9941-4B55-BB9D-8712387C37D4}" type="parTrans" cxnId="{D1E0E7A5-6308-4F4F-91BA-CE096FCEEEDD}">
      <dgm:prSet/>
      <dgm:spPr/>
      <dgm:t>
        <a:bodyPr/>
        <a:lstStyle/>
        <a:p>
          <a:endParaRPr lang="en-US"/>
        </a:p>
      </dgm:t>
    </dgm:pt>
    <dgm:pt modelId="{EF02AB76-B451-4969-953A-2071E0B7D5B9}" type="sibTrans" cxnId="{D1E0E7A5-6308-4F4F-91BA-CE096FCEEEDD}">
      <dgm:prSet/>
      <dgm:spPr/>
      <dgm:t>
        <a:bodyPr/>
        <a:lstStyle/>
        <a:p>
          <a:endParaRPr lang="en-US"/>
        </a:p>
      </dgm:t>
    </dgm:pt>
    <dgm:pt modelId="{551E3BF5-E39E-48C1-AA09-73E9747B5070}">
      <dgm:prSet phldrT="[Text]"/>
      <dgm:spPr/>
      <dgm:t>
        <a:bodyPr/>
        <a:lstStyle/>
        <a:p>
          <a:r>
            <a:rPr lang="en-US"/>
            <a:t>Tilt Cell</a:t>
          </a:r>
        </a:p>
      </dgm:t>
    </dgm:pt>
    <dgm:pt modelId="{15526F26-3B73-4341-B43E-DF8EB22E074F}" type="parTrans" cxnId="{2CC5DDD2-10EC-4115-B835-5A07275DE2B4}">
      <dgm:prSet/>
      <dgm:spPr/>
      <dgm:t>
        <a:bodyPr/>
        <a:lstStyle/>
        <a:p>
          <a:endParaRPr lang="en-US"/>
        </a:p>
      </dgm:t>
    </dgm:pt>
    <dgm:pt modelId="{5948EB41-5F47-45C3-A04F-088F89598626}" type="sibTrans" cxnId="{2CC5DDD2-10EC-4115-B835-5A07275DE2B4}">
      <dgm:prSet/>
      <dgm:spPr/>
      <dgm:t>
        <a:bodyPr/>
        <a:lstStyle/>
        <a:p>
          <a:endParaRPr lang="en-US"/>
        </a:p>
      </dgm:t>
    </dgm:pt>
    <dgm:pt modelId="{F5440825-031B-4845-A76F-6C7CEE6A07F3}">
      <dgm:prSet phldrT="[Text]"/>
      <dgm:spPr/>
      <dgm:t>
        <a:bodyPr/>
        <a:lstStyle/>
        <a:p>
          <a:r>
            <a:rPr lang="en-US"/>
            <a:t>Swirl Rig</a:t>
          </a:r>
        </a:p>
      </dgm:t>
    </dgm:pt>
    <dgm:pt modelId="{9F742F8A-B131-42E0-91E6-D73B97704836}" type="parTrans" cxnId="{39B91DCB-F376-41DA-AFA7-A11B8C4AE77C}">
      <dgm:prSet/>
      <dgm:spPr/>
      <dgm:t>
        <a:bodyPr/>
        <a:lstStyle/>
        <a:p>
          <a:endParaRPr lang="en-US"/>
        </a:p>
      </dgm:t>
    </dgm:pt>
    <dgm:pt modelId="{ABCAF28C-9EBD-4DA2-AD92-24CDE3D3DCDB}" type="sibTrans" cxnId="{39B91DCB-F376-41DA-AFA7-A11B8C4AE77C}">
      <dgm:prSet/>
      <dgm:spPr/>
      <dgm:t>
        <a:bodyPr/>
        <a:lstStyle/>
        <a:p>
          <a:endParaRPr lang="en-US"/>
        </a:p>
      </dgm:t>
    </dgm:pt>
    <dgm:pt modelId="{F0B58707-8975-402C-88BC-F3087C521073}">
      <dgm:prSet phldrT="[Text]"/>
      <dgm:spPr/>
      <dgm:t>
        <a:bodyPr/>
        <a:lstStyle/>
        <a:p>
          <a:r>
            <a:rPr lang="en-US"/>
            <a:t>Air Flow Stand</a:t>
          </a:r>
        </a:p>
      </dgm:t>
    </dgm:pt>
    <dgm:pt modelId="{74C91C4A-C757-4BBC-87E9-765CD03941D8}" type="parTrans" cxnId="{142F729D-3481-4744-857D-EAEFA81921E5}">
      <dgm:prSet/>
      <dgm:spPr/>
      <dgm:t>
        <a:bodyPr/>
        <a:lstStyle/>
        <a:p>
          <a:endParaRPr lang="en-US"/>
        </a:p>
      </dgm:t>
    </dgm:pt>
    <dgm:pt modelId="{82E390F4-C220-4DA6-9D1B-4BC7A754F258}" type="sibTrans" cxnId="{142F729D-3481-4744-857D-EAEFA81921E5}">
      <dgm:prSet/>
      <dgm:spPr/>
      <dgm:t>
        <a:bodyPr/>
        <a:lstStyle/>
        <a:p>
          <a:endParaRPr lang="en-US"/>
        </a:p>
      </dgm:t>
    </dgm:pt>
    <dgm:pt modelId="{1DFBD611-6D66-40FF-BFF9-3DAD097E8006}">
      <dgm:prSet phldrT="[Text]"/>
      <dgm:spPr/>
      <dgm:t>
        <a:bodyPr/>
        <a:lstStyle/>
        <a:p>
          <a:r>
            <a:rPr lang="en-US"/>
            <a:t>CTC</a:t>
          </a:r>
        </a:p>
      </dgm:t>
    </dgm:pt>
    <dgm:pt modelId="{63FBE05F-3FB1-4AF2-B8B5-B5820CDDB88A}" type="parTrans" cxnId="{CEC79752-7EF5-45B1-8ED9-557384D22400}">
      <dgm:prSet/>
      <dgm:spPr/>
      <dgm:t>
        <a:bodyPr/>
        <a:lstStyle/>
        <a:p>
          <a:endParaRPr lang="en-US"/>
        </a:p>
      </dgm:t>
    </dgm:pt>
    <dgm:pt modelId="{B10741CE-24D9-4432-A471-F33B55E40153}" type="sibTrans" cxnId="{CEC79752-7EF5-45B1-8ED9-557384D22400}">
      <dgm:prSet/>
      <dgm:spPr/>
      <dgm:t>
        <a:bodyPr/>
        <a:lstStyle/>
        <a:p>
          <a:endParaRPr lang="en-US"/>
        </a:p>
      </dgm:t>
    </dgm:pt>
    <dgm:pt modelId="{27F59AE6-A23A-4C7B-8750-49CAC9EEDAE1}">
      <dgm:prSet phldrT="[Text]"/>
      <dgm:spPr/>
      <dgm:t>
        <a:bodyPr/>
        <a:lstStyle/>
        <a:p>
          <a:r>
            <a:rPr lang="en-US"/>
            <a:t>CAI/MKS FTIR cart</a:t>
          </a:r>
        </a:p>
      </dgm:t>
    </dgm:pt>
    <dgm:pt modelId="{30C04F4A-DBA4-41D8-A902-CA67F2495ED5}" type="parTrans" cxnId="{332B93E6-E76F-4C75-A5C1-2F0631C949CA}">
      <dgm:prSet/>
      <dgm:spPr/>
      <dgm:t>
        <a:bodyPr/>
        <a:lstStyle/>
        <a:p>
          <a:endParaRPr lang="en-US"/>
        </a:p>
      </dgm:t>
    </dgm:pt>
    <dgm:pt modelId="{CCD839E3-BCF9-45BB-9EB1-FB7E2E8BF500}" type="sibTrans" cxnId="{332B93E6-E76F-4C75-A5C1-2F0631C949CA}">
      <dgm:prSet/>
      <dgm:spPr/>
      <dgm:t>
        <a:bodyPr/>
        <a:lstStyle/>
        <a:p>
          <a:endParaRPr lang="en-US"/>
        </a:p>
      </dgm:t>
    </dgm:pt>
    <dgm:pt modelId="{9CC7042F-B78A-49F9-9108-57840D1B4F2C}">
      <dgm:prSet phldrT="[Text]"/>
      <dgm:spPr>
        <a:solidFill>
          <a:schemeClr val="accent1"/>
        </a:solidFill>
      </dgm:spPr>
      <dgm:t>
        <a:bodyPr/>
        <a:lstStyle/>
        <a:p>
          <a:r>
            <a:rPr lang="en-US">
              <a:solidFill>
                <a:schemeClr val="bg1"/>
              </a:solidFill>
            </a:rPr>
            <a:t>Data (for CTC)</a:t>
          </a:r>
          <a:endParaRPr lang="en-US" baseline="0">
            <a:solidFill>
              <a:schemeClr val="bg1"/>
            </a:solidFill>
          </a:endParaRPr>
        </a:p>
      </dgm:t>
    </dgm:pt>
    <dgm:pt modelId="{5CAE3F2B-970C-4F26-91EB-A464CDC9D1F3}" type="parTrans" cxnId="{E3BA6FBC-6F9D-48B8-9488-E6095209B6D0}">
      <dgm:prSet/>
      <dgm:spPr/>
      <dgm:t>
        <a:bodyPr/>
        <a:lstStyle/>
        <a:p>
          <a:endParaRPr lang="en-US"/>
        </a:p>
      </dgm:t>
    </dgm:pt>
    <dgm:pt modelId="{272AD369-ECF6-4AEC-9D40-ECCD08CE6BDA}" type="sibTrans" cxnId="{E3BA6FBC-6F9D-48B8-9488-E6095209B6D0}">
      <dgm:prSet/>
      <dgm:spPr/>
      <dgm:t>
        <a:bodyPr/>
        <a:lstStyle/>
        <a:p>
          <a:endParaRPr lang="en-US"/>
        </a:p>
      </dgm:t>
    </dgm:pt>
    <dgm:pt modelId="{885E61ED-7C79-45FE-B38B-A3076BFF94AD}">
      <dgm:prSet phldrT="[Text]"/>
      <dgm:spPr>
        <a:solidFill>
          <a:srgbClr val="C00000"/>
        </a:solidFill>
      </dgm:spPr>
      <dgm:t>
        <a:bodyPr/>
        <a:lstStyle/>
        <a:p>
          <a:r>
            <a:rPr lang="en-US"/>
            <a:t>Functions</a:t>
          </a:r>
        </a:p>
      </dgm:t>
    </dgm:pt>
    <dgm:pt modelId="{601EACA6-6D9A-4EFB-A2EA-279F30A07D21}" type="parTrans" cxnId="{5C6890AA-9494-4092-A2E1-6B1A19C9A2B0}">
      <dgm:prSet/>
      <dgm:spPr/>
      <dgm:t>
        <a:bodyPr/>
        <a:lstStyle/>
        <a:p>
          <a:endParaRPr lang="en-US"/>
        </a:p>
      </dgm:t>
    </dgm:pt>
    <dgm:pt modelId="{34F9383F-DC62-4D94-BDBA-186E0282F7D1}" type="sibTrans" cxnId="{5C6890AA-9494-4092-A2E1-6B1A19C9A2B0}">
      <dgm:prSet/>
      <dgm:spPr/>
      <dgm:t>
        <a:bodyPr/>
        <a:lstStyle/>
        <a:p>
          <a:endParaRPr lang="en-US"/>
        </a:p>
      </dgm:t>
    </dgm:pt>
    <dgm:pt modelId="{A8FD7B7F-1C70-4D50-A975-2FD3B2456F2F}">
      <dgm:prSet phldrT="[Text]"/>
      <dgm:spPr>
        <a:solidFill>
          <a:srgbClr val="C00000"/>
        </a:solidFill>
      </dgm:spPr>
      <dgm:t>
        <a:bodyPr/>
        <a:lstStyle/>
        <a:p>
          <a:r>
            <a:rPr lang="en-US" dirty="0">
              <a:solidFill>
                <a:schemeClr val="bg1"/>
              </a:solidFill>
            </a:rPr>
            <a:t>Test System</a:t>
          </a:r>
        </a:p>
      </dgm:t>
    </dgm:pt>
    <dgm:pt modelId="{3F1709EB-E916-4D28-8D73-3BF81570E9B2}" type="sibTrans" cxnId="{638E040A-E9EF-4A88-9C86-80D2F10E93A2}">
      <dgm:prSet/>
      <dgm:spPr/>
      <dgm:t>
        <a:bodyPr/>
        <a:lstStyle/>
        <a:p>
          <a:endParaRPr lang="en-US"/>
        </a:p>
      </dgm:t>
    </dgm:pt>
    <dgm:pt modelId="{5580A707-B426-4698-80A3-363AC0587255}" type="parTrans" cxnId="{638E040A-E9EF-4A88-9C86-80D2F10E93A2}">
      <dgm:prSet/>
      <dgm:spPr/>
      <dgm:t>
        <a:bodyPr/>
        <a:lstStyle/>
        <a:p>
          <a:endParaRPr lang="en-US"/>
        </a:p>
      </dgm:t>
    </dgm:pt>
    <dgm:pt modelId="{B80A1509-C8BB-49D3-8C6D-D845FCF3383E}">
      <dgm:prSet phldrT="[Text]"/>
      <dgm:spPr/>
      <dgm:t>
        <a:bodyPr/>
        <a:lstStyle/>
        <a:p>
          <a:r>
            <a:rPr lang="en-US"/>
            <a:t>Performance Cells</a:t>
          </a:r>
        </a:p>
      </dgm:t>
    </dgm:pt>
    <dgm:pt modelId="{C681C705-32F7-48EC-BC80-D27C30CF7BBE}" type="parTrans" cxnId="{664D7559-F7DE-4A6D-BA1D-10580CAE56E9}">
      <dgm:prSet/>
      <dgm:spPr/>
      <dgm:t>
        <a:bodyPr/>
        <a:lstStyle/>
        <a:p>
          <a:endParaRPr lang="en-US"/>
        </a:p>
      </dgm:t>
    </dgm:pt>
    <dgm:pt modelId="{AE13CF48-859B-48C5-9585-CD3B87990116}" type="sibTrans" cxnId="{664D7559-F7DE-4A6D-BA1D-10580CAE56E9}">
      <dgm:prSet/>
      <dgm:spPr/>
      <dgm:t>
        <a:bodyPr/>
        <a:lstStyle/>
        <a:p>
          <a:endParaRPr lang="en-US"/>
        </a:p>
      </dgm:t>
    </dgm:pt>
    <dgm:pt modelId="{1F82BAC8-C15B-43FD-9471-C8037D6371CD}">
      <dgm:prSet phldrT="[Text]"/>
      <dgm:spPr/>
      <dgm:t>
        <a:bodyPr/>
        <a:lstStyle/>
        <a:p>
          <a:r>
            <a:rPr lang="en-US"/>
            <a:t>EML</a:t>
          </a:r>
        </a:p>
      </dgm:t>
    </dgm:pt>
    <dgm:pt modelId="{A9A22004-45C4-4AC2-B11B-FC1111EFF370}" type="parTrans" cxnId="{33C9602E-9857-4863-B9E4-B4E943ECE4E3}">
      <dgm:prSet/>
      <dgm:spPr/>
      <dgm:t>
        <a:bodyPr/>
        <a:lstStyle/>
        <a:p>
          <a:endParaRPr lang="en-US"/>
        </a:p>
      </dgm:t>
    </dgm:pt>
    <dgm:pt modelId="{954EAA3F-3AE0-4D9D-AFEE-ABB8DB7F128A}" type="sibTrans" cxnId="{33C9602E-9857-4863-B9E4-B4E943ECE4E3}">
      <dgm:prSet/>
      <dgm:spPr/>
      <dgm:t>
        <a:bodyPr/>
        <a:lstStyle/>
        <a:p>
          <a:endParaRPr lang="en-US"/>
        </a:p>
      </dgm:t>
    </dgm:pt>
    <dgm:pt modelId="{5EDC3A64-EDDE-4595-9131-D28F5092119E}">
      <dgm:prSet phldrT="[Text]"/>
      <dgm:spPr>
        <a:solidFill>
          <a:schemeClr val="accent1">
            <a:hueOff val="0"/>
            <a:satOff val="0"/>
            <a:lumOff val="0"/>
          </a:schemeClr>
        </a:solidFill>
      </dgm:spPr>
      <dgm:t>
        <a:bodyPr/>
        <a:lstStyle/>
        <a:p>
          <a:r>
            <a:rPr lang="en-US"/>
            <a:t>AVL 489 PN</a:t>
          </a:r>
        </a:p>
      </dgm:t>
    </dgm:pt>
    <dgm:pt modelId="{88000DAF-1865-49C3-93CF-BA416A3FA5C9}" type="parTrans" cxnId="{D7B48C89-C374-4317-9C96-325DF0103FA2}">
      <dgm:prSet/>
      <dgm:spPr/>
      <dgm:t>
        <a:bodyPr/>
        <a:lstStyle/>
        <a:p>
          <a:endParaRPr lang="en-US"/>
        </a:p>
      </dgm:t>
    </dgm:pt>
    <dgm:pt modelId="{D38E45AE-0F55-4A7B-8894-7D3A0D521314}" type="sibTrans" cxnId="{D7B48C89-C374-4317-9C96-325DF0103FA2}">
      <dgm:prSet/>
      <dgm:spPr/>
      <dgm:t>
        <a:bodyPr/>
        <a:lstStyle/>
        <a:p>
          <a:endParaRPr lang="en-US"/>
        </a:p>
      </dgm:t>
    </dgm:pt>
    <dgm:pt modelId="{EDCEC7FE-8EDB-4B8F-9534-8428152B3322}">
      <dgm:prSet phldrT="[Text]"/>
      <dgm:spPr/>
      <dgm:t>
        <a:bodyPr/>
        <a:lstStyle/>
        <a:p>
          <a:r>
            <a:rPr lang="en-US"/>
            <a:t>CVS</a:t>
          </a:r>
        </a:p>
      </dgm:t>
    </dgm:pt>
    <dgm:pt modelId="{CBE23AC1-A39A-4F5E-8949-15CE3B6408C2}" type="parTrans" cxnId="{6F4D6556-D91A-414F-8FF0-5891EC6F56C0}">
      <dgm:prSet/>
      <dgm:spPr/>
      <dgm:t>
        <a:bodyPr/>
        <a:lstStyle/>
        <a:p>
          <a:endParaRPr lang="en-US"/>
        </a:p>
      </dgm:t>
    </dgm:pt>
    <dgm:pt modelId="{C12A0003-1B9E-4F32-80C9-E6337F0A2459}" type="sibTrans" cxnId="{6F4D6556-D91A-414F-8FF0-5891EC6F56C0}">
      <dgm:prSet/>
      <dgm:spPr/>
      <dgm:t>
        <a:bodyPr/>
        <a:lstStyle/>
        <a:p>
          <a:endParaRPr lang="en-US"/>
        </a:p>
      </dgm:t>
    </dgm:pt>
    <dgm:pt modelId="{CBCF850F-0EE1-4547-9360-C80C5D7F2CF7}">
      <dgm:prSet phldrT="[Text]"/>
      <dgm:spPr>
        <a:solidFill>
          <a:schemeClr val="accent1"/>
        </a:solidFill>
      </dgm:spPr>
      <dgm:t>
        <a:bodyPr/>
        <a:lstStyle/>
        <a:p>
          <a:r>
            <a:rPr lang="en-US"/>
            <a:t>Data (for RTE)</a:t>
          </a:r>
        </a:p>
      </dgm:t>
    </dgm:pt>
    <dgm:pt modelId="{D4BEB5E2-9714-42DE-939D-016256CC8723}" type="parTrans" cxnId="{362CA13E-E2B0-418B-B4B4-24D202747BE1}">
      <dgm:prSet/>
      <dgm:spPr/>
      <dgm:t>
        <a:bodyPr/>
        <a:lstStyle/>
        <a:p>
          <a:endParaRPr lang="en-US"/>
        </a:p>
      </dgm:t>
    </dgm:pt>
    <dgm:pt modelId="{CCED4864-FDC8-40AA-95BD-269CE0BDD6FE}" type="sibTrans" cxnId="{362CA13E-E2B0-418B-B4B4-24D202747BE1}">
      <dgm:prSet/>
      <dgm:spPr/>
      <dgm:t>
        <a:bodyPr/>
        <a:lstStyle/>
        <a:p>
          <a:endParaRPr lang="en-US"/>
        </a:p>
      </dgm:t>
    </dgm:pt>
    <dgm:pt modelId="{1BC7EA16-A22E-491F-A7F6-F77C968433EB}">
      <dgm:prSet phldrT="[Text]"/>
      <dgm:spPr>
        <a:solidFill>
          <a:schemeClr val="accent1">
            <a:hueOff val="0"/>
            <a:satOff val="0"/>
            <a:lumOff val="0"/>
          </a:schemeClr>
        </a:solidFill>
      </dgm:spPr>
      <dgm:t>
        <a:bodyPr/>
        <a:lstStyle/>
        <a:p>
          <a:r>
            <a:rPr lang="en-US"/>
            <a:t>AVL 478 PM</a:t>
          </a:r>
        </a:p>
      </dgm:t>
    </dgm:pt>
    <dgm:pt modelId="{BEECF823-4485-4A53-9FC0-93BED1A7FE16}" type="parTrans" cxnId="{85E21E1F-E3F3-4B24-AB4E-F027C12749C4}">
      <dgm:prSet/>
      <dgm:spPr/>
      <dgm:t>
        <a:bodyPr/>
        <a:lstStyle/>
        <a:p>
          <a:endParaRPr lang="en-US"/>
        </a:p>
      </dgm:t>
    </dgm:pt>
    <dgm:pt modelId="{4FD0AB31-4A24-4F65-94B1-83AD4085E2B7}" type="sibTrans" cxnId="{85E21E1F-E3F3-4B24-AB4E-F027C12749C4}">
      <dgm:prSet/>
      <dgm:spPr/>
      <dgm:t>
        <a:bodyPr/>
        <a:lstStyle/>
        <a:p>
          <a:endParaRPr lang="en-US"/>
        </a:p>
      </dgm:t>
    </dgm:pt>
    <dgm:pt modelId="{4221A867-7C86-4B4D-9B0E-2EE5DF2ABFB8}">
      <dgm:prSet phldrT="[Text]"/>
      <dgm:spPr>
        <a:solidFill>
          <a:srgbClr val="C00000"/>
        </a:solidFill>
      </dgm:spPr>
      <dgm:t>
        <a:bodyPr/>
        <a:lstStyle/>
        <a:p>
          <a:r>
            <a:rPr lang="en-US">
              <a:solidFill>
                <a:schemeClr val="bg1"/>
              </a:solidFill>
            </a:rPr>
            <a:t>Movable Test </a:t>
          </a:r>
          <a:r>
            <a:rPr lang="en-US" baseline="0">
              <a:solidFill>
                <a:schemeClr val="bg1"/>
              </a:solidFill>
            </a:rPr>
            <a:t>Equipment</a:t>
          </a:r>
        </a:p>
      </dgm:t>
    </dgm:pt>
    <dgm:pt modelId="{3AD33D2B-3677-4B29-91EC-0F9003CA4350}" type="parTrans" cxnId="{CF685818-32B1-4636-9A7B-E11C7E5C3C44}">
      <dgm:prSet/>
      <dgm:spPr/>
      <dgm:t>
        <a:bodyPr/>
        <a:lstStyle/>
        <a:p>
          <a:endParaRPr lang="en-US"/>
        </a:p>
      </dgm:t>
    </dgm:pt>
    <dgm:pt modelId="{CEF76256-85AA-4D4E-AA8B-A22C0EC25235}" type="sibTrans" cxnId="{CF685818-32B1-4636-9A7B-E11C7E5C3C44}">
      <dgm:prSet/>
      <dgm:spPr/>
      <dgm:t>
        <a:bodyPr/>
        <a:lstStyle/>
        <a:p>
          <a:endParaRPr lang="en-US"/>
        </a:p>
      </dgm:t>
    </dgm:pt>
    <dgm:pt modelId="{C073DF27-FFC0-40B4-B4F4-35F3BF58B48C}">
      <dgm:prSet phldrT="[Text]"/>
      <dgm:spPr>
        <a:solidFill>
          <a:srgbClr val="C00000"/>
        </a:solidFill>
      </dgm:spPr>
      <dgm:t>
        <a:bodyPr/>
        <a:lstStyle/>
        <a:p>
          <a:r>
            <a:rPr lang="en-US"/>
            <a:t>Moveable Test Equipment</a:t>
          </a:r>
        </a:p>
      </dgm:t>
    </dgm:pt>
    <dgm:pt modelId="{7448279A-C0B6-4FA8-A5C4-B712AB66ABF6}" type="parTrans" cxnId="{A7D93610-1AB7-4048-B7E7-0F860B2985DD}">
      <dgm:prSet/>
      <dgm:spPr/>
      <dgm:t>
        <a:bodyPr/>
        <a:lstStyle/>
        <a:p>
          <a:endParaRPr lang="en-US"/>
        </a:p>
      </dgm:t>
    </dgm:pt>
    <dgm:pt modelId="{BFAACA0D-E881-49EB-ABC2-17F537A4FE91}" type="sibTrans" cxnId="{A7D93610-1AB7-4048-B7E7-0F860B2985DD}">
      <dgm:prSet/>
      <dgm:spPr/>
      <dgm:t>
        <a:bodyPr/>
        <a:lstStyle/>
        <a:p>
          <a:endParaRPr lang="en-US"/>
        </a:p>
      </dgm:t>
    </dgm:pt>
    <dgm:pt modelId="{B3011179-71F5-4BC9-A1D1-19AFC548532C}">
      <dgm:prSet phldrT="[Text]"/>
      <dgm:spPr>
        <a:solidFill>
          <a:srgbClr val="C00000"/>
        </a:solidFill>
      </dgm:spPr>
      <dgm:t>
        <a:bodyPr/>
        <a:lstStyle/>
        <a:p>
          <a:r>
            <a:rPr lang="en-US"/>
            <a:t>Movable Test Equipmentt</a:t>
          </a:r>
        </a:p>
      </dgm:t>
    </dgm:pt>
    <dgm:pt modelId="{C580DDAE-EF76-4D51-B419-5F1879E3D724}" type="parTrans" cxnId="{4393E69E-9D31-47D4-8225-7F1F0842DEEE}">
      <dgm:prSet/>
      <dgm:spPr/>
      <dgm:t>
        <a:bodyPr/>
        <a:lstStyle/>
        <a:p>
          <a:endParaRPr lang="en-US"/>
        </a:p>
      </dgm:t>
    </dgm:pt>
    <dgm:pt modelId="{B2E60DFA-0C93-426A-805A-C0FC89336485}" type="sibTrans" cxnId="{4393E69E-9D31-47D4-8225-7F1F0842DEEE}">
      <dgm:prSet/>
      <dgm:spPr/>
      <dgm:t>
        <a:bodyPr/>
        <a:lstStyle/>
        <a:p>
          <a:endParaRPr lang="en-US"/>
        </a:p>
      </dgm:t>
    </dgm:pt>
    <dgm:pt modelId="{E8A86FB8-A529-4985-AE3E-80D56C9034A2}">
      <dgm:prSet phldrT="[Text]"/>
      <dgm:spPr>
        <a:solidFill>
          <a:srgbClr val="C00000"/>
        </a:solidFill>
      </dgm:spPr>
      <dgm:t>
        <a:bodyPr/>
        <a:lstStyle/>
        <a:p>
          <a:r>
            <a:rPr lang="en-US"/>
            <a:t>Movable Test Equipmentt</a:t>
          </a:r>
        </a:p>
      </dgm:t>
    </dgm:pt>
    <dgm:pt modelId="{A013E9D4-4590-4E55-918D-5DAFF194D6F7}" type="parTrans" cxnId="{671F95FC-14FD-4F0F-9C17-388DB320E3C4}">
      <dgm:prSet/>
      <dgm:spPr/>
      <dgm:t>
        <a:bodyPr/>
        <a:lstStyle/>
        <a:p>
          <a:endParaRPr lang="en-US"/>
        </a:p>
      </dgm:t>
    </dgm:pt>
    <dgm:pt modelId="{A4738C24-0556-4B25-A569-9DAABF60868D}" type="sibTrans" cxnId="{671F95FC-14FD-4F0F-9C17-388DB320E3C4}">
      <dgm:prSet/>
      <dgm:spPr/>
      <dgm:t>
        <a:bodyPr/>
        <a:lstStyle/>
        <a:p>
          <a:endParaRPr lang="en-US"/>
        </a:p>
      </dgm:t>
    </dgm:pt>
    <dgm:pt modelId="{604B39CA-1D98-4C5B-A6BA-26C6DB9113AD}" type="pres">
      <dgm:prSet presAssocID="{93CFC53A-3F24-422E-A2B5-6EB3123746F3}" presName="hierChild1" presStyleCnt="0">
        <dgm:presLayoutVars>
          <dgm:orgChart val="1"/>
          <dgm:chPref val="1"/>
          <dgm:dir/>
          <dgm:animOne val="branch"/>
          <dgm:animLvl val="lvl"/>
          <dgm:resizeHandles/>
        </dgm:presLayoutVars>
      </dgm:prSet>
      <dgm:spPr/>
    </dgm:pt>
    <dgm:pt modelId="{DB4F7676-F0B4-47E9-87B5-CE762E305909}" type="pres">
      <dgm:prSet presAssocID="{C0513E3D-0AFF-4E9B-A340-0D3CCF22A517}" presName="hierRoot1" presStyleCnt="0">
        <dgm:presLayoutVars>
          <dgm:hierBranch val="init"/>
        </dgm:presLayoutVars>
      </dgm:prSet>
      <dgm:spPr/>
    </dgm:pt>
    <dgm:pt modelId="{F16D8171-8F7B-4982-AF46-EDE57166E07A}" type="pres">
      <dgm:prSet presAssocID="{C0513E3D-0AFF-4E9B-A340-0D3CCF22A517}" presName="rootComposite1" presStyleCnt="0"/>
      <dgm:spPr/>
    </dgm:pt>
    <dgm:pt modelId="{B6C688E5-5F27-477A-9CA9-C7B0C3790AA6}" type="pres">
      <dgm:prSet presAssocID="{C0513E3D-0AFF-4E9B-A340-0D3CCF22A517}" presName="rootText1" presStyleLbl="node0" presStyleIdx="0" presStyleCnt="1" custScaleX="215444">
        <dgm:presLayoutVars>
          <dgm:chPref val="3"/>
        </dgm:presLayoutVars>
      </dgm:prSet>
      <dgm:spPr/>
    </dgm:pt>
    <dgm:pt modelId="{0EA386D6-1DAA-4A76-B3A3-4C3C16EDF460}" type="pres">
      <dgm:prSet presAssocID="{C0513E3D-0AFF-4E9B-A340-0D3CCF22A517}" presName="rootConnector1" presStyleLbl="node1" presStyleIdx="0" presStyleCnt="0"/>
      <dgm:spPr/>
    </dgm:pt>
    <dgm:pt modelId="{5C8CB127-A24F-43EC-ABF3-06E56F16249B}" type="pres">
      <dgm:prSet presAssocID="{C0513E3D-0AFF-4E9B-A340-0D3CCF22A517}" presName="hierChild2" presStyleCnt="0"/>
      <dgm:spPr/>
    </dgm:pt>
    <dgm:pt modelId="{463F4AF6-7F15-4A73-B767-C611952E5F92}" type="pres">
      <dgm:prSet presAssocID="{601EACA6-6D9A-4EFB-A2EA-279F30A07D21}" presName="Name37" presStyleLbl="parChTrans1D2" presStyleIdx="0" presStyleCnt="2"/>
      <dgm:spPr/>
    </dgm:pt>
    <dgm:pt modelId="{1A9FFFF6-0C71-4019-8CCB-95393E74D0DE}" type="pres">
      <dgm:prSet presAssocID="{885E61ED-7C79-45FE-B38B-A3076BFF94AD}" presName="hierRoot2" presStyleCnt="0">
        <dgm:presLayoutVars>
          <dgm:hierBranch val="init"/>
        </dgm:presLayoutVars>
      </dgm:prSet>
      <dgm:spPr/>
    </dgm:pt>
    <dgm:pt modelId="{59C09E2F-D5B6-47C5-A88D-3F99BDFCC838}" type="pres">
      <dgm:prSet presAssocID="{885E61ED-7C79-45FE-B38B-A3076BFF94AD}" presName="rootComposite" presStyleCnt="0"/>
      <dgm:spPr/>
    </dgm:pt>
    <dgm:pt modelId="{52774BB9-A168-4902-B758-4F61B022D849}" type="pres">
      <dgm:prSet presAssocID="{885E61ED-7C79-45FE-B38B-A3076BFF94AD}" presName="rootText" presStyleLbl="node2" presStyleIdx="0" presStyleCnt="2">
        <dgm:presLayoutVars>
          <dgm:chPref val="3"/>
        </dgm:presLayoutVars>
      </dgm:prSet>
      <dgm:spPr/>
    </dgm:pt>
    <dgm:pt modelId="{BB90E956-3924-406B-B163-33AD79660067}" type="pres">
      <dgm:prSet presAssocID="{885E61ED-7C79-45FE-B38B-A3076BFF94AD}" presName="rootConnector" presStyleLbl="node2" presStyleIdx="0" presStyleCnt="2"/>
      <dgm:spPr/>
    </dgm:pt>
    <dgm:pt modelId="{9CB7AF24-4F57-4C00-AEE4-8F6CA5989B29}" type="pres">
      <dgm:prSet presAssocID="{885E61ED-7C79-45FE-B38B-A3076BFF94AD}" presName="hierChild4" presStyleCnt="0"/>
      <dgm:spPr/>
    </dgm:pt>
    <dgm:pt modelId="{B3957D38-FAF6-4BE0-A56A-A7D0E5D2ED35}" type="pres">
      <dgm:prSet presAssocID="{885E61ED-7C79-45FE-B38B-A3076BFF94AD}" presName="hierChild5" presStyleCnt="0"/>
      <dgm:spPr/>
    </dgm:pt>
    <dgm:pt modelId="{9FBA45C0-701C-43EF-A78D-A566E14EB471}" type="pres">
      <dgm:prSet presAssocID="{5580A707-B426-4698-80A3-363AC0587255}" presName="Name37" presStyleLbl="parChTrans1D2" presStyleIdx="1" presStyleCnt="2"/>
      <dgm:spPr/>
    </dgm:pt>
    <dgm:pt modelId="{2B1D9F14-6B87-4A27-89D3-F324439E2476}" type="pres">
      <dgm:prSet presAssocID="{A8FD7B7F-1C70-4D50-A975-2FD3B2456F2F}" presName="hierRoot2" presStyleCnt="0">
        <dgm:presLayoutVars>
          <dgm:hierBranch val="init"/>
        </dgm:presLayoutVars>
      </dgm:prSet>
      <dgm:spPr/>
    </dgm:pt>
    <dgm:pt modelId="{C7E2E2B7-6BBF-435B-B085-7A8E1F709162}" type="pres">
      <dgm:prSet presAssocID="{A8FD7B7F-1C70-4D50-A975-2FD3B2456F2F}" presName="rootComposite" presStyleCnt="0"/>
      <dgm:spPr/>
    </dgm:pt>
    <dgm:pt modelId="{2C0503B7-B8F6-4A5C-AA82-D6A460FEC209}" type="pres">
      <dgm:prSet presAssocID="{A8FD7B7F-1C70-4D50-A975-2FD3B2456F2F}" presName="rootText" presStyleLbl="node2" presStyleIdx="1" presStyleCnt="2">
        <dgm:presLayoutVars>
          <dgm:chPref val="3"/>
        </dgm:presLayoutVars>
      </dgm:prSet>
      <dgm:spPr/>
    </dgm:pt>
    <dgm:pt modelId="{122782DB-9EA0-4935-8234-13AE3920A230}" type="pres">
      <dgm:prSet presAssocID="{A8FD7B7F-1C70-4D50-A975-2FD3B2456F2F}" presName="rootConnector" presStyleLbl="node2" presStyleIdx="1" presStyleCnt="2"/>
      <dgm:spPr/>
    </dgm:pt>
    <dgm:pt modelId="{D5D33340-7593-4501-8469-4E8B5FCC4ADF}" type="pres">
      <dgm:prSet presAssocID="{A8FD7B7F-1C70-4D50-A975-2FD3B2456F2F}" presName="hierChild4" presStyleCnt="0"/>
      <dgm:spPr/>
    </dgm:pt>
    <dgm:pt modelId="{4DE9294C-77EC-4729-838C-7331356EF23C}" type="pres">
      <dgm:prSet presAssocID="{63FBE05F-3FB1-4AF2-B8B5-B5820CDDB88A}" presName="Name37" presStyleLbl="parChTrans1D3" presStyleIdx="0" presStyleCnt="4"/>
      <dgm:spPr/>
    </dgm:pt>
    <dgm:pt modelId="{F278617C-1206-4163-AE3F-44C22331F07F}" type="pres">
      <dgm:prSet presAssocID="{1DFBD611-6D66-40FF-BFF9-3DAD097E8006}" presName="hierRoot2" presStyleCnt="0">
        <dgm:presLayoutVars>
          <dgm:hierBranch val="init"/>
        </dgm:presLayoutVars>
      </dgm:prSet>
      <dgm:spPr/>
    </dgm:pt>
    <dgm:pt modelId="{60F947BE-DD17-4430-9754-300966AF84DD}" type="pres">
      <dgm:prSet presAssocID="{1DFBD611-6D66-40FF-BFF9-3DAD097E8006}" presName="rootComposite" presStyleCnt="0"/>
      <dgm:spPr/>
    </dgm:pt>
    <dgm:pt modelId="{9238FE63-50DD-4FDE-80EC-B9753521F338}" type="pres">
      <dgm:prSet presAssocID="{1DFBD611-6D66-40FF-BFF9-3DAD097E8006}" presName="rootText" presStyleLbl="node3" presStyleIdx="0" presStyleCnt="4">
        <dgm:presLayoutVars>
          <dgm:chPref val="3"/>
        </dgm:presLayoutVars>
      </dgm:prSet>
      <dgm:spPr/>
    </dgm:pt>
    <dgm:pt modelId="{9C468896-263E-46F5-8858-E73154E765EF}" type="pres">
      <dgm:prSet presAssocID="{1DFBD611-6D66-40FF-BFF9-3DAD097E8006}" presName="rootConnector" presStyleLbl="node3" presStyleIdx="0" presStyleCnt="4"/>
      <dgm:spPr/>
    </dgm:pt>
    <dgm:pt modelId="{AD05D672-0C69-47C3-976B-72505A8C2693}" type="pres">
      <dgm:prSet presAssocID="{1DFBD611-6D66-40FF-BFF9-3DAD097E8006}" presName="hierChild4" presStyleCnt="0"/>
      <dgm:spPr/>
    </dgm:pt>
    <dgm:pt modelId="{9CEBCA69-C407-4ABF-90C0-536D4EFACF2D}" type="pres">
      <dgm:prSet presAssocID="{A9A22004-45C4-4AC2-B11B-FC1111EFF370}" presName="Name37" presStyleLbl="parChTrans1D4" presStyleIdx="0" presStyleCnt="26"/>
      <dgm:spPr/>
    </dgm:pt>
    <dgm:pt modelId="{314E8A14-3F9C-4118-9C98-1F5ADC9EB54C}" type="pres">
      <dgm:prSet presAssocID="{1F82BAC8-C15B-43FD-9471-C8037D6371CD}" presName="hierRoot2" presStyleCnt="0">
        <dgm:presLayoutVars>
          <dgm:hierBranch val="init"/>
        </dgm:presLayoutVars>
      </dgm:prSet>
      <dgm:spPr/>
    </dgm:pt>
    <dgm:pt modelId="{A35CC9EB-4F49-43B0-8D43-6069AA2F6643}" type="pres">
      <dgm:prSet presAssocID="{1F82BAC8-C15B-43FD-9471-C8037D6371CD}" presName="rootComposite" presStyleCnt="0"/>
      <dgm:spPr/>
    </dgm:pt>
    <dgm:pt modelId="{945B0349-C0BE-48CB-B0E3-315CB8780F33}" type="pres">
      <dgm:prSet presAssocID="{1F82BAC8-C15B-43FD-9471-C8037D6371CD}" presName="rootText" presStyleLbl="node4" presStyleIdx="0" presStyleCnt="26">
        <dgm:presLayoutVars>
          <dgm:chPref val="3"/>
        </dgm:presLayoutVars>
      </dgm:prSet>
      <dgm:spPr/>
    </dgm:pt>
    <dgm:pt modelId="{C406C5AE-5826-4C2F-9C1E-604B3836344D}" type="pres">
      <dgm:prSet presAssocID="{1F82BAC8-C15B-43FD-9471-C8037D6371CD}" presName="rootConnector" presStyleLbl="node4" presStyleIdx="0" presStyleCnt="26"/>
      <dgm:spPr/>
    </dgm:pt>
    <dgm:pt modelId="{5E71268C-A417-420E-BC34-A8C9A60B6957}" type="pres">
      <dgm:prSet presAssocID="{1F82BAC8-C15B-43FD-9471-C8037D6371CD}" presName="hierChild4" presStyleCnt="0"/>
      <dgm:spPr/>
    </dgm:pt>
    <dgm:pt modelId="{C3E4D2F1-EED6-48F7-9CA4-73763A5E7C82}" type="pres">
      <dgm:prSet presAssocID="{CBE23AC1-A39A-4F5E-8949-15CE3B6408C2}" presName="Name37" presStyleLbl="parChTrans1D4" presStyleIdx="1" presStyleCnt="26"/>
      <dgm:spPr/>
    </dgm:pt>
    <dgm:pt modelId="{2F9FBC5C-34F1-46A2-8ECC-9F1526923604}" type="pres">
      <dgm:prSet presAssocID="{EDCEC7FE-8EDB-4B8F-9534-8428152B3322}" presName="hierRoot2" presStyleCnt="0">
        <dgm:presLayoutVars>
          <dgm:hierBranch val="init"/>
        </dgm:presLayoutVars>
      </dgm:prSet>
      <dgm:spPr/>
    </dgm:pt>
    <dgm:pt modelId="{03560F05-0994-4A6A-928B-A9F2EEB8886B}" type="pres">
      <dgm:prSet presAssocID="{EDCEC7FE-8EDB-4B8F-9534-8428152B3322}" presName="rootComposite" presStyleCnt="0"/>
      <dgm:spPr/>
    </dgm:pt>
    <dgm:pt modelId="{2F654FC3-982A-4894-AF5E-58E8BD76BD1B}" type="pres">
      <dgm:prSet presAssocID="{EDCEC7FE-8EDB-4B8F-9534-8428152B3322}" presName="rootText" presStyleLbl="node4" presStyleIdx="1" presStyleCnt="26">
        <dgm:presLayoutVars>
          <dgm:chPref val="3"/>
        </dgm:presLayoutVars>
      </dgm:prSet>
      <dgm:spPr/>
    </dgm:pt>
    <dgm:pt modelId="{DF48DA33-7275-44AA-9075-57829C5872FF}" type="pres">
      <dgm:prSet presAssocID="{EDCEC7FE-8EDB-4B8F-9534-8428152B3322}" presName="rootConnector" presStyleLbl="node4" presStyleIdx="1" presStyleCnt="26"/>
      <dgm:spPr/>
    </dgm:pt>
    <dgm:pt modelId="{AFA6B340-F478-4960-9E5F-C58CF7EEBEFF}" type="pres">
      <dgm:prSet presAssocID="{EDCEC7FE-8EDB-4B8F-9534-8428152B3322}" presName="hierChild4" presStyleCnt="0"/>
      <dgm:spPr/>
    </dgm:pt>
    <dgm:pt modelId="{6EB0FFF0-04C6-4ECE-9A39-29400F63D252}" type="pres">
      <dgm:prSet presAssocID="{8B01E7CD-D87A-4AF6-965E-BA72D25D7458}" presName="Name37" presStyleLbl="parChTrans1D4" presStyleIdx="2" presStyleCnt="26"/>
      <dgm:spPr/>
    </dgm:pt>
    <dgm:pt modelId="{B10DC209-A118-4DE3-BB11-15AACFBCF911}" type="pres">
      <dgm:prSet presAssocID="{3488B5BB-04E8-4950-A9A0-4635299BCFCC}" presName="hierRoot2" presStyleCnt="0">
        <dgm:presLayoutVars>
          <dgm:hierBranch val="init"/>
        </dgm:presLayoutVars>
      </dgm:prSet>
      <dgm:spPr/>
    </dgm:pt>
    <dgm:pt modelId="{86B15F50-7D15-4E50-B4B0-FAC18B4019A8}" type="pres">
      <dgm:prSet presAssocID="{3488B5BB-04E8-4950-A9A0-4635299BCFCC}" presName="rootComposite" presStyleCnt="0"/>
      <dgm:spPr/>
    </dgm:pt>
    <dgm:pt modelId="{58F80E3F-7C3D-48BC-B681-F41702D5D4EA}" type="pres">
      <dgm:prSet presAssocID="{3488B5BB-04E8-4950-A9A0-4635299BCFCC}" presName="rootText" presStyleLbl="node4" presStyleIdx="2" presStyleCnt="26">
        <dgm:presLayoutVars>
          <dgm:chPref val="3"/>
        </dgm:presLayoutVars>
      </dgm:prSet>
      <dgm:spPr/>
    </dgm:pt>
    <dgm:pt modelId="{64D1B51A-F9F3-42AD-8929-8AE504B023A7}" type="pres">
      <dgm:prSet presAssocID="{3488B5BB-04E8-4950-A9A0-4635299BCFCC}" presName="rootConnector" presStyleLbl="node4" presStyleIdx="2" presStyleCnt="26"/>
      <dgm:spPr/>
    </dgm:pt>
    <dgm:pt modelId="{5D97FCD9-1272-45E0-BACC-C49318FE1DF8}" type="pres">
      <dgm:prSet presAssocID="{3488B5BB-04E8-4950-A9A0-4635299BCFCC}" presName="hierChild4" presStyleCnt="0"/>
      <dgm:spPr/>
    </dgm:pt>
    <dgm:pt modelId="{1E655E85-040D-46E0-9294-07E1862442ED}" type="pres">
      <dgm:prSet presAssocID="{C580DDAE-EF76-4D51-B419-5F1879E3D724}" presName="Name37" presStyleLbl="parChTrans1D4" presStyleIdx="3" presStyleCnt="26"/>
      <dgm:spPr/>
    </dgm:pt>
    <dgm:pt modelId="{C68C302A-D752-480B-A0DF-C93F0681D03D}" type="pres">
      <dgm:prSet presAssocID="{B3011179-71F5-4BC9-A1D1-19AFC548532C}" presName="hierRoot2" presStyleCnt="0">
        <dgm:presLayoutVars>
          <dgm:hierBranch val="init"/>
        </dgm:presLayoutVars>
      </dgm:prSet>
      <dgm:spPr/>
    </dgm:pt>
    <dgm:pt modelId="{FD79CD69-3F2C-4A24-ADAB-775B54C149BC}" type="pres">
      <dgm:prSet presAssocID="{B3011179-71F5-4BC9-A1D1-19AFC548532C}" presName="rootComposite" presStyleCnt="0"/>
      <dgm:spPr/>
    </dgm:pt>
    <dgm:pt modelId="{B78DF9EB-13CE-42E1-862B-F2F8E44205A3}" type="pres">
      <dgm:prSet presAssocID="{B3011179-71F5-4BC9-A1D1-19AFC548532C}" presName="rootText" presStyleLbl="node4" presStyleIdx="3" presStyleCnt="26">
        <dgm:presLayoutVars>
          <dgm:chPref val="3"/>
        </dgm:presLayoutVars>
      </dgm:prSet>
      <dgm:spPr/>
    </dgm:pt>
    <dgm:pt modelId="{6EA361E1-E300-4804-8B98-73CAB16AE2DA}" type="pres">
      <dgm:prSet presAssocID="{B3011179-71F5-4BC9-A1D1-19AFC548532C}" presName="rootConnector" presStyleLbl="node4" presStyleIdx="3" presStyleCnt="26"/>
      <dgm:spPr/>
    </dgm:pt>
    <dgm:pt modelId="{F56C8F6A-8539-4EA6-AC28-6050EE6AA3A3}" type="pres">
      <dgm:prSet presAssocID="{B3011179-71F5-4BC9-A1D1-19AFC548532C}" presName="hierChild4" presStyleCnt="0"/>
      <dgm:spPr/>
    </dgm:pt>
    <dgm:pt modelId="{286C76A9-B99F-4511-AEC0-7A623B6DDD31}" type="pres">
      <dgm:prSet presAssocID="{88000DAF-1865-49C3-93CF-BA416A3FA5C9}" presName="Name37" presStyleLbl="parChTrans1D4" presStyleIdx="4" presStyleCnt="26"/>
      <dgm:spPr/>
    </dgm:pt>
    <dgm:pt modelId="{5E7E599A-F92E-487C-8C50-B7FC1326225C}" type="pres">
      <dgm:prSet presAssocID="{5EDC3A64-EDDE-4595-9131-D28F5092119E}" presName="hierRoot2" presStyleCnt="0">
        <dgm:presLayoutVars>
          <dgm:hierBranch val="init"/>
        </dgm:presLayoutVars>
      </dgm:prSet>
      <dgm:spPr/>
    </dgm:pt>
    <dgm:pt modelId="{E40AD723-5BD3-4292-8206-6FAC3AA2905C}" type="pres">
      <dgm:prSet presAssocID="{5EDC3A64-EDDE-4595-9131-D28F5092119E}" presName="rootComposite" presStyleCnt="0"/>
      <dgm:spPr/>
    </dgm:pt>
    <dgm:pt modelId="{30961F2B-F4FC-47AB-96F6-373641DC40BA}" type="pres">
      <dgm:prSet presAssocID="{5EDC3A64-EDDE-4595-9131-D28F5092119E}" presName="rootText" presStyleLbl="node4" presStyleIdx="4" presStyleCnt="26">
        <dgm:presLayoutVars>
          <dgm:chPref val="3"/>
        </dgm:presLayoutVars>
      </dgm:prSet>
      <dgm:spPr/>
    </dgm:pt>
    <dgm:pt modelId="{1412DD59-AD39-4D5C-BB6C-272D307B51A6}" type="pres">
      <dgm:prSet presAssocID="{5EDC3A64-EDDE-4595-9131-D28F5092119E}" presName="rootConnector" presStyleLbl="node4" presStyleIdx="4" presStyleCnt="26"/>
      <dgm:spPr/>
    </dgm:pt>
    <dgm:pt modelId="{F7557A16-F1D6-4ACD-8AC9-A31F1ED38879}" type="pres">
      <dgm:prSet presAssocID="{5EDC3A64-EDDE-4595-9131-D28F5092119E}" presName="hierChild4" presStyleCnt="0"/>
      <dgm:spPr/>
    </dgm:pt>
    <dgm:pt modelId="{A3042B4A-3C32-4435-B371-585FCF68AE24}" type="pres">
      <dgm:prSet presAssocID="{5EDC3A64-EDDE-4595-9131-D28F5092119E}" presName="hierChild5" presStyleCnt="0"/>
      <dgm:spPr/>
    </dgm:pt>
    <dgm:pt modelId="{260B50D3-7A97-4E8C-9664-D06C24285911}" type="pres">
      <dgm:prSet presAssocID="{B3011179-71F5-4BC9-A1D1-19AFC548532C}" presName="hierChild5" presStyleCnt="0"/>
      <dgm:spPr/>
    </dgm:pt>
    <dgm:pt modelId="{E87D3DF1-FC82-477D-A6E1-43D02A58A442}" type="pres">
      <dgm:prSet presAssocID="{3488B5BB-04E8-4950-A9A0-4635299BCFCC}" presName="hierChild5" presStyleCnt="0"/>
      <dgm:spPr/>
    </dgm:pt>
    <dgm:pt modelId="{21D1C9D5-16E5-421B-83F6-8FAFB6116560}" type="pres">
      <dgm:prSet presAssocID="{EDCEC7FE-8EDB-4B8F-9534-8428152B3322}" presName="hierChild5" presStyleCnt="0"/>
      <dgm:spPr/>
    </dgm:pt>
    <dgm:pt modelId="{5FFDD826-8BBC-4456-B58B-46163060C9D5}" type="pres">
      <dgm:prSet presAssocID="{89810081-FB56-4973-8E26-5FEB700255E0}" presName="Name37" presStyleLbl="parChTrans1D4" presStyleIdx="5" presStyleCnt="26"/>
      <dgm:spPr/>
    </dgm:pt>
    <dgm:pt modelId="{70699C76-316A-4DB5-B74F-FB9D1B1B16BA}" type="pres">
      <dgm:prSet presAssocID="{2AFB2A7B-7462-4D49-8628-4C39DB9FAB9C}" presName="hierRoot2" presStyleCnt="0">
        <dgm:presLayoutVars>
          <dgm:hierBranch val="init"/>
        </dgm:presLayoutVars>
      </dgm:prSet>
      <dgm:spPr/>
    </dgm:pt>
    <dgm:pt modelId="{E89AC836-2E53-42B3-A236-2052C658CD52}" type="pres">
      <dgm:prSet presAssocID="{2AFB2A7B-7462-4D49-8628-4C39DB9FAB9C}" presName="rootComposite" presStyleCnt="0"/>
      <dgm:spPr/>
    </dgm:pt>
    <dgm:pt modelId="{A7299337-DB5F-40FE-8664-6DAFEA62D4D5}" type="pres">
      <dgm:prSet presAssocID="{2AFB2A7B-7462-4D49-8628-4C39DB9FAB9C}" presName="rootText" presStyleLbl="node4" presStyleIdx="5" presStyleCnt="26">
        <dgm:presLayoutVars>
          <dgm:chPref val="3"/>
        </dgm:presLayoutVars>
      </dgm:prSet>
      <dgm:spPr/>
    </dgm:pt>
    <dgm:pt modelId="{8B1D2600-98B4-4D23-9CDA-7653F584D4D9}" type="pres">
      <dgm:prSet presAssocID="{2AFB2A7B-7462-4D49-8628-4C39DB9FAB9C}" presName="rootConnector" presStyleLbl="node4" presStyleIdx="5" presStyleCnt="26"/>
      <dgm:spPr/>
    </dgm:pt>
    <dgm:pt modelId="{1A20D0CD-EE46-468C-B365-EBE267CB89B8}" type="pres">
      <dgm:prSet presAssocID="{2AFB2A7B-7462-4D49-8628-4C39DB9FAB9C}" presName="hierChild4" presStyleCnt="0"/>
      <dgm:spPr/>
    </dgm:pt>
    <dgm:pt modelId="{101C162D-397D-4CA5-9547-0CA7FE1BA502}" type="pres">
      <dgm:prSet presAssocID="{D4BEB5E2-9714-42DE-939D-016256CC8723}" presName="Name37" presStyleLbl="parChTrans1D4" presStyleIdx="6" presStyleCnt="26"/>
      <dgm:spPr/>
    </dgm:pt>
    <dgm:pt modelId="{8580F313-DBA8-47C1-8F1A-44D086AEE287}" type="pres">
      <dgm:prSet presAssocID="{CBCF850F-0EE1-4547-9360-C80C5D7F2CF7}" presName="hierRoot2" presStyleCnt="0">
        <dgm:presLayoutVars>
          <dgm:hierBranch val="init"/>
        </dgm:presLayoutVars>
      </dgm:prSet>
      <dgm:spPr/>
    </dgm:pt>
    <dgm:pt modelId="{F096FD9E-09BF-46A3-B6BE-7E833D833239}" type="pres">
      <dgm:prSet presAssocID="{CBCF850F-0EE1-4547-9360-C80C5D7F2CF7}" presName="rootComposite" presStyleCnt="0"/>
      <dgm:spPr/>
    </dgm:pt>
    <dgm:pt modelId="{AABA6214-5DA1-45AA-B1A1-6489F2226451}" type="pres">
      <dgm:prSet presAssocID="{CBCF850F-0EE1-4547-9360-C80C5D7F2CF7}" presName="rootText" presStyleLbl="node4" presStyleIdx="6" presStyleCnt="26">
        <dgm:presLayoutVars>
          <dgm:chPref val="3"/>
        </dgm:presLayoutVars>
      </dgm:prSet>
      <dgm:spPr/>
    </dgm:pt>
    <dgm:pt modelId="{B2B1C225-4266-4CAB-A4BB-DEDE18A0A87A}" type="pres">
      <dgm:prSet presAssocID="{CBCF850F-0EE1-4547-9360-C80C5D7F2CF7}" presName="rootConnector" presStyleLbl="node4" presStyleIdx="6" presStyleCnt="26"/>
      <dgm:spPr/>
    </dgm:pt>
    <dgm:pt modelId="{FFD19F5F-E044-4B3F-87C0-72A3AE877EEF}" type="pres">
      <dgm:prSet presAssocID="{CBCF850F-0EE1-4547-9360-C80C5D7F2CF7}" presName="hierChild4" presStyleCnt="0"/>
      <dgm:spPr/>
    </dgm:pt>
    <dgm:pt modelId="{9BE0E1C0-3616-4B01-B8B2-65BF0BAEF48E}" type="pres">
      <dgm:prSet presAssocID="{A013E9D4-4590-4E55-918D-5DAFF194D6F7}" presName="Name37" presStyleLbl="parChTrans1D4" presStyleIdx="7" presStyleCnt="26"/>
      <dgm:spPr/>
    </dgm:pt>
    <dgm:pt modelId="{53C02127-1D66-4B1B-B578-86A3171C6819}" type="pres">
      <dgm:prSet presAssocID="{E8A86FB8-A529-4985-AE3E-80D56C9034A2}" presName="hierRoot2" presStyleCnt="0">
        <dgm:presLayoutVars>
          <dgm:hierBranch val="init"/>
        </dgm:presLayoutVars>
      </dgm:prSet>
      <dgm:spPr/>
    </dgm:pt>
    <dgm:pt modelId="{E6A4C290-151C-4211-BA9E-ED11ECF02FE7}" type="pres">
      <dgm:prSet presAssocID="{E8A86FB8-A529-4985-AE3E-80D56C9034A2}" presName="rootComposite" presStyleCnt="0"/>
      <dgm:spPr/>
    </dgm:pt>
    <dgm:pt modelId="{BF674092-F9EC-4C84-A445-38E4ED5EFACD}" type="pres">
      <dgm:prSet presAssocID="{E8A86FB8-A529-4985-AE3E-80D56C9034A2}" presName="rootText" presStyleLbl="node4" presStyleIdx="7" presStyleCnt="26">
        <dgm:presLayoutVars>
          <dgm:chPref val="3"/>
        </dgm:presLayoutVars>
      </dgm:prSet>
      <dgm:spPr/>
    </dgm:pt>
    <dgm:pt modelId="{789ACC66-E435-4B8E-9EF0-650E2C3D469B}" type="pres">
      <dgm:prSet presAssocID="{E8A86FB8-A529-4985-AE3E-80D56C9034A2}" presName="rootConnector" presStyleLbl="node4" presStyleIdx="7" presStyleCnt="26"/>
      <dgm:spPr/>
    </dgm:pt>
    <dgm:pt modelId="{20682140-CED8-4622-A798-7879C476DAD9}" type="pres">
      <dgm:prSet presAssocID="{E8A86FB8-A529-4985-AE3E-80D56C9034A2}" presName="hierChild4" presStyleCnt="0"/>
      <dgm:spPr/>
    </dgm:pt>
    <dgm:pt modelId="{904AF661-B76E-468E-BAF9-192A41F1BA2E}" type="pres">
      <dgm:prSet presAssocID="{BEECF823-4485-4A53-9FC0-93BED1A7FE16}" presName="Name37" presStyleLbl="parChTrans1D4" presStyleIdx="8" presStyleCnt="26"/>
      <dgm:spPr/>
    </dgm:pt>
    <dgm:pt modelId="{1EDB0E9B-BBED-47BC-9B23-97F50AD80641}" type="pres">
      <dgm:prSet presAssocID="{1BC7EA16-A22E-491F-A7F6-F77C968433EB}" presName="hierRoot2" presStyleCnt="0">
        <dgm:presLayoutVars>
          <dgm:hierBranch val="init"/>
        </dgm:presLayoutVars>
      </dgm:prSet>
      <dgm:spPr/>
    </dgm:pt>
    <dgm:pt modelId="{6F84DC7E-B769-4865-B644-A0BFBA5B0B77}" type="pres">
      <dgm:prSet presAssocID="{1BC7EA16-A22E-491F-A7F6-F77C968433EB}" presName="rootComposite" presStyleCnt="0"/>
      <dgm:spPr/>
    </dgm:pt>
    <dgm:pt modelId="{861AB7DA-B29E-4468-AFDC-E5A09859DBBD}" type="pres">
      <dgm:prSet presAssocID="{1BC7EA16-A22E-491F-A7F6-F77C968433EB}" presName="rootText" presStyleLbl="node4" presStyleIdx="8" presStyleCnt="26">
        <dgm:presLayoutVars>
          <dgm:chPref val="3"/>
        </dgm:presLayoutVars>
      </dgm:prSet>
      <dgm:spPr/>
    </dgm:pt>
    <dgm:pt modelId="{54046111-426F-47FF-A8CE-962A5133EC48}" type="pres">
      <dgm:prSet presAssocID="{1BC7EA16-A22E-491F-A7F6-F77C968433EB}" presName="rootConnector" presStyleLbl="node4" presStyleIdx="8" presStyleCnt="26"/>
      <dgm:spPr/>
    </dgm:pt>
    <dgm:pt modelId="{ED3E4748-2271-4D40-90B8-39FA62708CD6}" type="pres">
      <dgm:prSet presAssocID="{1BC7EA16-A22E-491F-A7F6-F77C968433EB}" presName="hierChild4" presStyleCnt="0"/>
      <dgm:spPr/>
    </dgm:pt>
    <dgm:pt modelId="{3D0563CE-FB98-496C-A9AA-E78A9BDB8EDB}" type="pres">
      <dgm:prSet presAssocID="{1BC7EA16-A22E-491F-A7F6-F77C968433EB}" presName="hierChild5" presStyleCnt="0"/>
      <dgm:spPr/>
    </dgm:pt>
    <dgm:pt modelId="{C32934B8-0026-45A9-BAFF-13C2AA9E36F5}" type="pres">
      <dgm:prSet presAssocID="{E8A86FB8-A529-4985-AE3E-80D56C9034A2}" presName="hierChild5" presStyleCnt="0"/>
      <dgm:spPr/>
    </dgm:pt>
    <dgm:pt modelId="{BB8362BF-3128-4F1B-AECF-94B540CCA695}" type="pres">
      <dgm:prSet presAssocID="{CBCF850F-0EE1-4547-9360-C80C5D7F2CF7}" presName="hierChild5" presStyleCnt="0"/>
      <dgm:spPr/>
    </dgm:pt>
    <dgm:pt modelId="{39E84140-230D-4510-A1B7-ED23E519EB17}" type="pres">
      <dgm:prSet presAssocID="{2AFB2A7B-7462-4D49-8628-4C39DB9FAB9C}" presName="hierChild5" presStyleCnt="0"/>
      <dgm:spPr/>
    </dgm:pt>
    <dgm:pt modelId="{D8836356-0B0C-42D8-89DA-E2E446D75D42}" type="pres">
      <dgm:prSet presAssocID="{CC527166-2883-4894-96A9-C46EB8200101}" presName="Name37" presStyleLbl="parChTrans1D4" presStyleIdx="9" presStyleCnt="26"/>
      <dgm:spPr/>
    </dgm:pt>
    <dgm:pt modelId="{7543442D-B227-4E5D-BC5C-069D6B612115}" type="pres">
      <dgm:prSet presAssocID="{CBE5B863-D241-40FD-981D-1E103715324B}" presName="hierRoot2" presStyleCnt="0">
        <dgm:presLayoutVars>
          <dgm:hierBranch val="init"/>
        </dgm:presLayoutVars>
      </dgm:prSet>
      <dgm:spPr/>
    </dgm:pt>
    <dgm:pt modelId="{A011758B-B154-4E67-BB18-AB3870029762}" type="pres">
      <dgm:prSet presAssocID="{CBE5B863-D241-40FD-981D-1E103715324B}" presName="rootComposite" presStyleCnt="0"/>
      <dgm:spPr/>
    </dgm:pt>
    <dgm:pt modelId="{E747EE9E-5920-43CD-85A4-3643D391D47F}" type="pres">
      <dgm:prSet presAssocID="{CBE5B863-D241-40FD-981D-1E103715324B}" presName="rootText" presStyleLbl="node4" presStyleIdx="9" presStyleCnt="26">
        <dgm:presLayoutVars>
          <dgm:chPref val="3"/>
        </dgm:presLayoutVars>
      </dgm:prSet>
      <dgm:spPr/>
    </dgm:pt>
    <dgm:pt modelId="{B10D2A0F-859B-4E86-9440-770B59D3AF4C}" type="pres">
      <dgm:prSet presAssocID="{CBE5B863-D241-40FD-981D-1E103715324B}" presName="rootConnector" presStyleLbl="node4" presStyleIdx="9" presStyleCnt="26"/>
      <dgm:spPr/>
    </dgm:pt>
    <dgm:pt modelId="{674D82F5-E90B-4100-9126-F87092382F84}" type="pres">
      <dgm:prSet presAssocID="{CBE5B863-D241-40FD-981D-1E103715324B}" presName="hierChild4" presStyleCnt="0"/>
      <dgm:spPr/>
    </dgm:pt>
    <dgm:pt modelId="{9DB81B1F-DDFE-478E-96DA-B98E78CC689C}" type="pres">
      <dgm:prSet presAssocID="{7448279A-C0B6-4FA8-A5C4-B712AB66ABF6}" presName="Name37" presStyleLbl="parChTrans1D4" presStyleIdx="10" presStyleCnt="26"/>
      <dgm:spPr/>
    </dgm:pt>
    <dgm:pt modelId="{D557B4BE-B5FB-42C4-9AC2-CAC4C099C3B8}" type="pres">
      <dgm:prSet presAssocID="{C073DF27-FFC0-40B4-B4F4-35F3BF58B48C}" presName="hierRoot2" presStyleCnt="0">
        <dgm:presLayoutVars>
          <dgm:hierBranch val="init"/>
        </dgm:presLayoutVars>
      </dgm:prSet>
      <dgm:spPr/>
    </dgm:pt>
    <dgm:pt modelId="{82CD477F-2286-4223-8D0A-C2B3BA29E274}" type="pres">
      <dgm:prSet presAssocID="{C073DF27-FFC0-40B4-B4F4-35F3BF58B48C}" presName="rootComposite" presStyleCnt="0"/>
      <dgm:spPr/>
    </dgm:pt>
    <dgm:pt modelId="{82DCF865-8DE9-459C-AA14-7A4EB06E3892}" type="pres">
      <dgm:prSet presAssocID="{C073DF27-FFC0-40B4-B4F4-35F3BF58B48C}" presName="rootText" presStyleLbl="node4" presStyleIdx="10" presStyleCnt="26">
        <dgm:presLayoutVars>
          <dgm:chPref val="3"/>
        </dgm:presLayoutVars>
      </dgm:prSet>
      <dgm:spPr/>
    </dgm:pt>
    <dgm:pt modelId="{29A50F57-17A8-42B0-B8CC-6449D5D5A9BE}" type="pres">
      <dgm:prSet presAssocID="{C073DF27-FFC0-40B4-B4F4-35F3BF58B48C}" presName="rootConnector" presStyleLbl="node4" presStyleIdx="10" presStyleCnt="26"/>
      <dgm:spPr/>
    </dgm:pt>
    <dgm:pt modelId="{D6EAF536-7996-42A0-A257-29B67942257F}" type="pres">
      <dgm:prSet presAssocID="{C073DF27-FFC0-40B4-B4F4-35F3BF58B48C}" presName="hierChild4" presStyleCnt="0"/>
      <dgm:spPr/>
    </dgm:pt>
    <dgm:pt modelId="{0A18E960-E5CA-4675-BA27-F27DE449E538}" type="pres">
      <dgm:prSet presAssocID="{F37C84F5-7591-40D7-A1CA-E34E93191C81}" presName="Name37" presStyleLbl="parChTrans1D4" presStyleIdx="11" presStyleCnt="26"/>
      <dgm:spPr/>
    </dgm:pt>
    <dgm:pt modelId="{144F0F24-6F62-4BE5-8D22-6B3EB6FBA7E3}" type="pres">
      <dgm:prSet presAssocID="{6325BB99-8621-4B89-960F-96543F9B5E63}" presName="hierRoot2" presStyleCnt="0">
        <dgm:presLayoutVars>
          <dgm:hierBranch val="init"/>
        </dgm:presLayoutVars>
      </dgm:prSet>
      <dgm:spPr/>
    </dgm:pt>
    <dgm:pt modelId="{5728CC32-3AB1-44D3-9FFC-95D5EA6B89EF}" type="pres">
      <dgm:prSet presAssocID="{6325BB99-8621-4B89-960F-96543F9B5E63}" presName="rootComposite" presStyleCnt="0"/>
      <dgm:spPr/>
    </dgm:pt>
    <dgm:pt modelId="{4545738F-4347-4D78-B9D4-C6CD33102F95}" type="pres">
      <dgm:prSet presAssocID="{6325BB99-8621-4B89-960F-96543F9B5E63}" presName="rootText" presStyleLbl="node4" presStyleIdx="11" presStyleCnt="26">
        <dgm:presLayoutVars>
          <dgm:chPref val="3"/>
        </dgm:presLayoutVars>
      </dgm:prSet>
      <dgm:spPr/>
    </dgm:pt>
    <dgm:pt modelId="{E85CAE4C-9E19-4F75-ACCB-5DE98E2280E2}" type="pres">
      <dgm:prSet presAssocID="{6325BB99-8621-4B89-960F-96543F9B5E63}" presName="rootConnector" presStyleLbl="node4" presStyleIdx="11" presStyleCnt="26"/>
      <dgm:spPr/>
    </dgm:pt>
    <dgm:pt modelId="{2A484664-F425-44F3-B88F-176F25993E88}" type="pres">
      <dgm:prSet presAssocID="{6325BB99-8621-4B89-960F-96543F9B5E63}" presName="hierChild4" presStyleCnt="0"/>
      <dgm:spPr/>
    </dgm:pt>
    <dgm:pt modelId="{4034044A-D510-4FDB-88DC-CA15D1CB4646}" type="pres">
      <dgm:prSet presAssocID="{6325BB99-8621-4B89-960F-96543F9B5E63}" presName="hierChild5" presStyleCnt="0"/>
      <dgm:spPr/>
    </dgm:pt>
    <dgm:pt modelId="{DF054DB9-879A-45FB-B671-5D03DDD2CDA1}" type="pres">
      <dgm:prSet presAssocID="{C073DF27-FFC0-40B4-B4F4-35F3BF58B48C}" presName="hierChild5" presStyleCnt="0"/>
      <dgm:spPr/>
    </dgm:pt>
    <dgm:pt modelId="{1FDB0DBB-B52B-41BF-8CD0-211CD086034B}" type="pres">
      <dgm:prSet presAssocID="{CBE5B863-D241-40FD-981D-1E103715324B}" presName="hierChild5" presStyleCnt="0"/>
      <dgm:spPr/>
    </dgm:pt>
    <dgm:pt modelId="{15F10B6E-6FAC-43A7-AE26-455323380BD3}" type="pres">
      <dgm:prSet presAssocID="{1F82BAC8-C15B-43FD-9471-C8037D6371CD}" presName="hierChild5" presStyleCnt="0"/>
      <dgm:spPr/>
    </dgm:pt>
    <dgm:pt modelId="{BEDF5479-947E-4EE8-9505-5A72CA0997CC}" type="pres">
      <dgm:prSet presAssocID="{C681C705-32F7-48EC-BC80-D27C30CF7BBE}" presName="Name37" presStyleLbl="parChTrans1D4" presStyleIdx="12" presStyleCnt="26"/>
      <dgm:spPr/>
    </dgm:pt>
    <dgm:pt modelId="{9A00B7DA-122F-425A-A221-8B0D561B2D7C}" type="pres">
      <dgm:prSet presAssocID="{B80A1509-C8BB-49D3-8C6D-D845FCF3383E}" presName="hierRoot2" presStyleCnt="0">
        <dgm:presLayoutVars>
          <dgm:hierBranch val="init"/>
        </dgm:presLayoutVars>
      </dgm:prSet>
      <dgm:spPr/>
    </dgm:pt>
    <dgm:pt modelId="{265180AD-49BB-4F46-8482-7CF493AB1FCC}" type="pres">
      <dgm:prSet presAssocID="{B80A1509-C8BB-49D3-8C6D-D845FCF3383E}" presName="rootComposite" presStyleCnt="0"/>
      <dgm:spPr/>
    </dgm:pt>
    <dgm:pt modelId="{6907872A-2D14-494E-AB3D-1D5AAA8BCDBF}" type="pres">
      <dgm:prSet presAssocID="{B80A1509-C8BB-49D3-8C6D-D845FCF3383E}" presName="rootText" presStyleLbl="node4" presStyleIdx="12" presStyleCnt="26">
        <dgm:presLayoutVars>
          <dgm:chPref val="3"/>
        </dgm:presLayoutVars>
      </dgm:prSet>
      <dgm:spPr/>
    </dgm:pt>
    <dgm:pt modelId="{A2514D50-C7EF-4A90-A2B4-6D307162F3A1}" type="pres">
      <dgm:prSet presAssocID="{B80A1509-C8BB-49D3-8C6D-D845FCF3383E}" presName="rootConnector" presStyleLbl="node4" presStyleIdx="12" presStyleCnt="26"/>
      <dgm:spPr/>
    </dgm:pt>
    <dgm:pt modelId="{3D0D3276-9BE8-4BD8-ABEA-2E287E4AB7DD}" type="pres">
      <dgm:prSet presAssocID="{B80A1509-C8BB-49D3-8C6D-D845FCF3383E}" presName="hierChild4" presStyleCnt="0"/>
      <dgm:spPr/>
    </dgm:pt>
    <dgm:pt modelId="{A7448DDE-D074-45CE-ACC0-E35CEF4794C2}" type="pres">
      <dgm:prSet presAssocID="{B80A1509-C8BB-49D3-8C6D-D845FCF3383E}" presName="hierChild5" presStyleCnt="0"/>
      <dgm:spPr/>
    </dgm:pt>
    <dgm:pt modelId="{A813B1F5-FD6A-4301-8CB9-0710004C0438}" type="pres">
      <dgm:prSet presAssocID="{BFADDDDD-F42E-467D-B421-C27015AD461E}" presName="Name37" presStyleLbl="parChTrans1D4" presStyleIdx="13" presStyleCnt="26"/>
      <dgm:spPr/>
    </dgm:pt>
    <dgm:pt modelId="{8BA19909-11E8-4CB0-96A7-E06229A119BE}" type="pres">
      <dgm:prSet presAssocID="{C571E555-ED64-4E29-8F55-27F614293975}" presName="hierRoot2" presStyleCnt="0">
        <dgm:presLayoutVars>
          <dgm:hierBranch val="init"/>
        </dgm:presLayoutVars>
      </dgm:prSet>
      <dgm:spPr/>
    </dgm:pt>
    <dgm:pt modelId="{2A910FFF-CBB9-415A-A71F-9DF1034D6C02}" type="pres">
      <dgm:prSet presAssocID="{C571E555-ED64-4E29-8F55-27F614293975}" presName="rootComposite" presStyleCnt="0"/>
      <dgm:spPr/>
    </dgm:pt>
    <dgm:pt modelId="{D40CB844-257C-42C9-AF29-0520BEDDE0FD}" type="pres">
      <dgm:prSet presAssocID="{C571E555-ED64-4E29-8F55-27F614293975}" presName="rootText" presStyleLbl="node4" presStyleIdx="13" presStyleCnt="26">
        <dgm:presLayoutVars>
          <dgm:chPref val="3"/>
        </dgm:presLayoutVars>
      </dgm:prSet>
      <dgm:spPr/>
    </dgm:pt>
    <dgm:pt modelId="{1137127F-6F50-4BBA-BD54-6CFEF4D624F6}" type="pres">
      <dgm:prSet presAssocID="{C571E555-ED64-4E29-8F55-27F614293975}" presName="rootConnector" presStyleLbl="node4" presStyleIdx="13" presStyleCnt="26"/>
      <dgm:spPr/>
    </dgm:pt>
    <dgm:pt modelId="{338103E1-1B65-4F60-973A-B78B3F96AEC5}" type="pres">
      <dgm:prSet presAssocID="{C571E555-ED64-4E29-8F55-27F614293975}" presName="hierChild4" presStyleCnt="0"/>
      <dgm:spPr/>
    </dgm:pt>
    <dgm:pt modelId="{0A6EB9B3-DF9F-438D-91A1-AA7F620294EF}" type="pres">
      <dgm:prSet presAssocID="{C571E555-ED64-4E29-8F55-27F614293975}" presName="hierChild5" presStyleCnt="0"/>
      <dgm:spPr/>
    </dgm:pt>
    <dgm:pt modelId="{B89DB0E9-75B4-4BA0-AEE3-A9CF1BF9DD35}" type="pres">
      <dgm:prSet presAssocID="{53C82A96-3B19-4B4B-9D4F-43D0CDC22922}" presName="Name37" presStyleLbl="parChTrans1D4" presStyleIdx="14" presStyleCnt="26"/>
      <dgm:spPr/>
    </dgm:pt>
    <dgm:pt modelId="{0FBC06BE-B29E-4C74-94FC-B9363A71E13E}" type="pres">
      <dgm:prSet presAssocID="{53284109-1046-419D-9449-164031507078}" presName="hierRoot2" presStyleCnt="0">
        <dgm:presLayoutVars>
          <dgm:hierBranch val="init"/>
        </dgm:presLayoutVars>
      </dgm:prSet>
      <dgm:spPr/>
    </dgm:pt>
    <dgm:pt modelId="{BD44DC78-6D4D-4952-9ED9-5E4B939AB8E6}" type="pres">
      <dgm:prSet presAssocID="{53284109-1046-419D-9449-164031507078}" presName="rootComposite" presStyleCnt="0"/>
      <dgm:spPr/>
    </dgm:pt>
    <dgm:pt modelId="{3484F653-1315-4A9F-B9F0-0E8155EA78BE}" type="pres">
      <dgm:prSet presAssocID="{53284109-1046-419D-9449-164031507078}" presName="rootText" presStyleLbl="node4" presStyleIdx="14" presStyleCnt="26">
        <dgm:presLayoutVars>
          <dgm:chPref val="3"/>
        </dgm:presLayoutVars>
      </dgm:prSet>
      <dgm:spPr/>
    </dgm:pt>
    <dgm:pt modelId="{E35B4DBB-8C7F-489E-91B8-4A9DFE63CE36}" type="pres">
      <dgm:prSet presAssocID="{53284109-1046-419D-9449-164031507078}" presName="rootConnector" presStyleLbl="node4" presStyleIdx="14" presStyleCnt="26"/>
      <dgm:spPr/>
    </dgm:pt>
    <dgm:pt modelId="{B5C59D8D-5C31-47E0-B947-FA6EACC4A5A8}" type="pres">
      <dgm:prSet presAssocID="{53284109-1046-419D-9449-164031507078}" presName="hierChild4" presStyleCnt="0"/>
      <dgm:spPr/>
    </dgm:pt>
    <dgm:pt modelId="{52114943-E30C-4E03-B83D-CF9DCBE3C4B7}" type="pres">
      <dgm:prSet presAssocID="{53284109-1046-419D-9449-164031507078}" presName="hierChild5" presStyleCnt="0"/>
      <dgm:spPr/>
    </dgm:pt>
    <dgm:pt modelId="{97067C62-F754-46E6-A260-F396B50B7F3A}" type="pres">
      <dgm:prSet presAssocID="{9E64E539-9941-4B55-BB9D-8712387C37D4}" presName="Name37" presStyleLbl="parChTrans1D4" presStyleIdx="15" presStyleCnt="26"/>
      <dgm:spPr/>
    </dgm:pt>
    <dgm:pt modelId="{0815929C-4BEF-407D-BDEE-B8045D53C90F}" type="pres">
      <dgm:prSet presAssocID="{3F3FBB2B-3D1F-4F3C-A3D9-9FA99423AF90}" presName="hierRoot2" presStyleCnt="0">
        <dgm:presLayoutVars>
          <dgm:hierBranch val="init"/>
        </dgm:presLayoutVars>
      </dgm:prSet>
      <dgm:spPr/>
    </dgm:pt>
    <dgm:pt modelId="{CAB0424B-BF23-4701-9D02-CACF5585B1D2}" type="pres">
      <dgm:prSet presAssocID="{3F3FBB2B-3D1F-4F3C-A3D9-9FA99423AF90}" presName="rootComposite" presStyleCnt="0"/>
      <dgm:spPr/>
    </dgm:pt>
    <dgm:pt modelId="{40A55C1D-ACB7-4097-8070-DC2B64CFEB17}" type="pres">
      <dgm:prSet presAssocID="{3F3FBB2B-3D1F-4F3C-A3D9-9FA99423AF90}" presName="rootText" presStyleLbl="node4" presStyleIdx="15" presStyleCnt="26">
        <dgm:presLayoutVars>
          <dgm:chPref val="3"/>
        </dgm:presLayoutVars>
      </dgm:prSet>
      <dgm:spPr/>
    </dgm:pt>
    <dgm:pt modelId="{60FD7013-08EF-488C-894E-26FBF3A2C818}" type="pres">
      <dgm:prSet presAssocID="{3F3FBB2B-3D1F-4F3C-A3D9-9FA99423AF90}" presName="rootConnector" presStyleLbl="node4" presStyleIdx="15" presStyleCnt="26"/>
      <dgm:spPr/>
    </dgm:pt>
    <dgm:pt modelId="{75A1BB66-7441-476C-9E02-EB7072E9FAE5}" type="pres">
      <dgm:prSet presAssocID="{3F3FBB2B-3D1F-4F3C-A3D9-9FA99423AF90}" presName="hierChild4" presStyleCnt="0"/>
      <dgm:spPr/>
    </dgm:pt>
    <dgm:pt modelId="{4D4A8FB9-5601-42AC-9B63-82453CA73570}" type="pres">
      <dgm:prSet presAssocID="{3F3FBB2B-3D1F-4F3C-A3D9-9FA99423AF90}" presName="hierChild5" presStyleCnt="0"/>
      <dgm:spPr/>
    </dgm:pt>
    <dgm:pt modelId="{4EF30CE0-B401-4EE8-8FB0-DA1F7AA9C1C5}" type="pres">
      <dgm:prSet presAssocID="{15526F26-3B73-4341-B43E-DF8EB22E074F}" presName="Name37" presStyleLbl="parChTrans1D4" presStyleIdx="16" presStyleCnt="26"/>
      <dgm:spPr/>
    </dgm:pt>
    <dgm:pt modelId="{2E2FD24B-8ADA-48CA-A76E-83F723C262EB}" type="pres">
      <dgm:prSet presAssocID="{551E3BF5-E39E-48C1-AA09-73E9747B5070}" presName="hierRoot2" presStyleCnt="0">
        <dgm:presLayoutVars>
          <dgm:hierBranch val="init"/>
        </dgm:presLayoutVars>
      </dgm:prSet>
      <dgm:spPr/>
    </dgm:pt>
    <dgm:pt modelId="{67AA41AA-69AB-4AC4-98BD-214CC4957A82}" type="pres">
      <dgm:prSet presAssocID="{551E3BF5-E39E-48C1-AA09-73E9747B5070}" presName="rootComposite" presStyleCnt="0"/>
      <dgm:spPr/>
    </dgm:pt>
    <dgm:pt modelId="{2F1089F3-3710-4638-AC73-8EF25A0DBCDB}" type="pres">
      <dgm:prSet presAssocID="{551E3BF5-E39E-48C1-AA09-73E9747B5070}" presName="rootText" presStyleLbl="node4" presStyleIdx="16" presStyleCnt="26">
        <dgm:presLayoutVars>
          <dgm:chPref val="3"/>
        </dgm:presLayoutVars>
      </dgm:prSet>
      <dgm:spPr/>
    </dgm:pt>
    <dgm:pt modelId="{63529A41-1FA4-478F-8EBA-4FE017070290}" type="pres">
      <dgm:prSet presAssocID="{551E3BF5-E39E-48C1-AA09-73E9747B5070}" presName="rootConnector" presStyleLbl="node4" presStyleIdx="16" presStyleCnt="26"/>
      <dgm:spPr/>
    </dgm:pt>
    <dgm:pt modelId="{4E99B031-63CC-4A3E-8812-0CC8F92F5249}" type="pres">
      <dgm:prSet presAssocID="{551E3BF5-E39E-48C1-AA09-73E9747B5070}" presName="hierChild4" presStyleCnt="0"/>
      <dgm:spPr/>
    </dgm:pt>
    <dgm:pt modelId="{8A27711A-0FC2-4BEB-97C1-3BAF03B1400F}" type="pres">
      <dgm:prSet presAssocID="{551E3BF5-E39E-48C1-AA09-73E9747B5070}" presName="hierChild5" presStyleCnt="0"/>
      <dgm:spPr/>
    </dgm:pt>
    <dgm:pt modelId="{ADE2C355-6E0E-4857-8FCB-9C6609800384}" type="pres">
      <dgm:prSet presAssocID="{9F742F8A-B131-42E0-91E6-D73B97704836}" presName="Name37" presStyleLbl="parChTrans1D4" presStyleIdx="17" presStyleCnt="26"/>
      <dgm:spPr/>
    </dgm:pt>
    <dgm:pt modelId="{A7D3FC87-3F94-4207-A6CD-95E1CF302A50}" type="pres">
      <dgm:prSet presAssocID="{F5440825-031B-4845-A76F-6C7CEE6A07F3}" presName="hierRoot2" presStyleCnt="0">
        <dgm:presLayoutVars>
          <dgm:hierBranch val="init"/>
        </dgm:presLayoutVars>
      </dgm:prSet>
      <dgm:spPr/>
    </dgm:pt>
    <dgm:pt modelId="{F22F3CA4-3DAA-4D4E-A450-6288F6458EA9}" type="pres">
      <dgm:prSet presAssocID="{F5440825-031B-4845-A76F-6C7CEE6A07F3}" presName="rootComposite" presStyleCnt="0"/>
      <dgm:spPr/>
    </dgm:pt>
    <dgm:pt modelId="{90DA4BA1-8635-4F9C-8A53-CEC99287FD81}" type="pres">
      <dgm:prSet presAssocID="{F5440825-031B-4845-A76F-6C7CEE6A07F3}" presName="rootText" presStyleLbl="node4" presStyleIdx="17" presStyleCnt="26">
        <dgm:presLayoutVars>
          <dgm:chPref val="3"/>
        </dgm:presLayoutVars>
      </dgm:prSet>
      <dgm:spPr/>
    </dgm:pt>
    <dgm:pt modelId="{A383C2F5-D2C3-4299-B984-F1781EA7EA87}" type="pres">
      <dgm:prSet presAssocID="{F5440825-031B-4845-A76F-6C7CEE6A07F3}" presName="rootConnector" presStyleLbl="node4" presStyleIdx="17" presStyleCnt="26"/>
      <dgm:spPr/>
    </dgm:pt>
    <dgm:pt modelId="{352C161D-9264-401E-AFAC-C5DC872F64D2}" type="pres">
      <dgm:prSet presAssocID="{F5440825-031B-4845-A76F-6C7CEE6A07F3}" presName="hierChild4" presStyleCnt="0"/>
      <dgm:spPr/>
    </dgm:pt>
    <dgm:pt modelId="{521DD6EA-52B4-4F59-AE32-2AD3B176CCE9}" type="pres">
      <dgm:prSet presAssocID="{F5440825-031B-4845-A76F-6C7CEE6A07F3}" presName="hierChild5" presStyleCnt="0"/>
      <dgm:spPr/>
    </dgm:pt>
    <dgm:pt modelId="{BB7435C0-597C-480D-8AD7-AA6D257FED72}" type="pres">
      <dgm:prSet presAssocID="{74C91C4A-C757-4BBC-87E9-765CD03941D8}" presName="Name37" presStyleLbl="parChTrans1D4" presStyleIdx="18" presStyleCnt="26"/>
      <dgm:spPr/>
    </dgm:pt>
    <dgm:pt modelId="{00716669-580D-4861-B5D2-5A7379BC8FF5}" type="pres">
      <dgm:prSet presAssocID="{F0B58707-8975-402C-88BC-F3087C521073}" presName="hierRoot2" presStyleCnt="0">
        <dgm:presLayoutVars>
          <dgm:hierBranch val="init"/>
        </dgm:presLayoutVars>
      </dgm:prSet>
      <dgm:spPr/>
    </dgm:pt>
    <dgm:pt modelId="{0525C2CA-8F1E-43EA-B8D9-0FE97231BD03}" type="pres">
      <dgm:prSet presAssocID="{F0B58707-8975-402C-88BC-F3087C521073}" presName="rootComposite" presStyleCnt="0"/>
      <dgm:spPr/>
    </dgm:pt>
    <dgm:pt modelId="{6646778F-906A-4F15-926E-D6EF6AA88F23}" type="pres">
      <dgm:prSet presAssocID="{F0B58707-8975-402C-88BC-F3087C521073}" presName="rootText" presStyleLbl="node4" presStyleIdx="18" presStyleCnt="26">
        <dgm:presLayoutVars>
          <dgm:chPref val="3"/>
        </dgm:presLayoutVars>
      </dgm:prSet>
      <dgm:spPr/>
    </dgm:pt>
    <dgm:pt modelId="{82061180-853E-4B1E-A14A-0172F68EFC14}" type="pres">
      <dgm:prSet presAssocID="{F0B58707-8975-402C-88BC-F3087C521073}" presName="rootConnector" presStyleLbl="node4" presStyleIdx="18" presStyleCnt="26"/>
      <dgm:spPr/>
    </dgm:pt>
    <dgm:pt modelId="{21470462-6F7E-484C-818D-9D3338C5B8F1}" type="pres">
      <dgm:prSet presAssocID="{F0B58707-8975-402C-88BC-F3087C521073}" presName="hierChild4" presStyleCnt="0"/>
      <dgm:spPr/>
    </dgm:pt>
    <dgm:pt modelId="{DF979E14-97DA-423C-AAC0-764E1BD5FC82}" type="pres">
      <dgm:prSet presAssocID="{F0B58707-8975-402C-88BC-F3087C521073}" presName="hierChild5" presStyleCnt="0"/>
      <dgm:spPr/>
    </dgm:pt>
    <dgm:pt modelId="{0397D3D6-2185-4B21-9F0F-9183E475F353}" type="pres">
      <dgm:prSet presAssocID="{5CAE3F2B-970C-4F26-91EB-A464CDC9D1F3}" presName="Name37" presStyleLbl="parChTrans1D4" presStyleIdx="19" presStyleCnt="26"/>
      <dgm:spPr/>
    </dgm:pt>
    <dgm:pt modelId="{B13C3F9A-9F03-47C6-9E71-42E2F7C6E631}" type="pres">
      <dgm:prSet presAssocID="{9CC7042F-B78A-49F9-9108-57840D1B4F2C}" presName="hierRoot2" presStyleCnt="0">
        <dgm:presLayoutVars>
          <dgm:hierBranch val="init"/>
        </dgm:presLayoutVars>
      </dgm:prSet>
      <dgm:spPr/>
    </dgm:pt>
    <dgm:pt modelId="{95357F7F-FF99-4413-8187-F206C3B3235A}" type="pres">
      <dgm:prSet presAssocID="{9CC7042F-B78A-49F9-9108-57840D1B4F2C}" presName="rootComposite" presStyleCnt="0"/>
      <dgm:spPr/>
    </dgm:pt>
    <dgm:pt modelId="{4E109FA7-E063-4AAF-BA34-3121CF3EAEA8}" type="pres">
      <dgm:prSet presAssocID="{9CC7042F-B78A-49F9-9108-57840D1B4F2C}" presName="rootText" presStyleLbl="node4" presStyleIdx="19" presStyleCnt="26">
        <dgm:presLayoutVars>
          <dgm:chPref val="3"/>
        </dgm:presLayoutVars>
      </dgm:prSet>
      <dgm:spPr/>
    </dgm:pt>
    <dgm:pt modelId="{5B1E5473-9F41-4748-98DC-A614601F7ED9}" type="pres">
      <dgm:prSet presAssocID="{9CC7042F-B78A-49F9-9108-57840D1B4F2C}" presName="rootConnector" presStyleLbl="node4" presStyleIdx="19" presStyleCnt="26"/>
      <dgm:spPr/>
    </dgm:pt>
    <dgm:pt modelId="{0D295291-FB93-434C-B126-B982C2937FAA}" type="pres">
      <dgm:prSet presAssocID="{9CC7042F-B78A-49F9-9108-57840D1B4F2C}" presName="hierChild4" presStyleCnt="0"/>
      <dgm:spPr/>
    </dgm:pt>
    <dgm:pt modelId="{627BF8A8-ACD8-4778-8CFF-433DC160930B}" type="pres">
      <dgm:prSet presAssocID="{3AD33D2B-3677-4B29-91EC-0F9003CA4350}" presName="Name37" presStyleLbl="parChTrans1D4" presStyleIdx="20" presStyleCnt="26"/>
      <dgm:spPr/>
    </dgm:pt>
    <dgm:pt modelId="{0A9C266E-0A6C-4E62-A84F-5D3F3B04347C}" type="pres">
      <dgm:prSet presAssocID="{4221A867-7C86-4B4D-9B0E-2EE5DF2ABFB8}" presName="hierRoot2" presStyleCnt="0">
        <dgm:presLayoutVars>
          <dgm:hierBranch val="init"/>
        </dgm:presLayoutVars>
      </dgm:prSet>
      <dgm:spPr/>
    </dgm:pt>
    <dgm:pt modelId="{A3E03532-4C17-404A-B6CE-9C58942E7E33}" type="pres">
      <dgm:prSet presAssocID="{4221A867-7C86-4B4D-9B0E-2EE5DF2ABFB8}" presName="rootComposite" presStyleCnt="0"/>
      <dgm:spPr/>
    </dgm:pt>
    <dgm:pt modelId="{8A94F23D-04D5-43E5-A877-EF795CBBDD3C}" type="pres">
      <dgm:prSet presAssocID="{4221A867-7C86-4B4D-9B0E-2EE5DF2ABFB8}" presName="rootText" presStyleLbl="node4" presStyleIdx="20" presStyleCnt="26">
        <dgm:presLayoutVars>
          <dgm:chPref val="3"/>
        </dgm:presLayoutVars>
      </dgm:prSet>
      <dgm:spPr/>
    </dgm:pt>
    <dgm:pt modelId="{FEAC2BD9-6498-49E3-BD65-BF1B4F64CC4C}" type="pres">
      <dgm:prSet presAssocID="{4221A867-7C86-4B4D-9B0E-2EE5DF2ABFB8}" presName="rootConnector" presStyleLbl="node4" presStyleIdx="20" presStyleCnt="26"/>
      <dgm:spPr/>
    </dgm:pt>
    <dgm:pt modelId="{9A11C700-9414-4939-97EE-B30A96670C4E}" type="pres">
      <dgm:prSet presAssocID="{4221A867-7C86-4B4D-9B0E-2EE5DF2ABFB8}" presName="hierChild4" presStyleCnt="0"/>
      <dgm:spPr/>
    </dgm:pt>
    <dgm:pt modelId="{A5394488-C0A1-4F73-A815-35608535FB3B}" type="pres">
      <dgm:prSet presAssocID="{30C04F4A-DBA4-41D8-A902-CA67F2495ED5}" presName="Name37" presStyleLbl="parChTrans1D4" presStyleIdx="21" presStyleCnt="26"/>
      <dgm:spPr/>
    </dgm:pt>
    <dgm:pt modelId="{2B8A333E-61DD-474E-B7DF-B93BFA5F0778}" type="pres">
      <dgm:prSet presAssocID="{27F59AE6-A23A-4C7B-8750-49CAC9EEDAE1}" presName="hierRoot2" presStyleCnt="0">
        <dgm:presLayoutVars>
          <dgm:hierBranch val="init"/>
        </dgm:presLayoutVars>
      </dgm:prSet>
      <dgm:spPr/>
    </dgm:pt>
    <dgm:pt modelId="{EA4930D3-BD69-4ECC-8BF4-5FA7F4867E7E}" type="pres">
      <dgm:prSet presAssocID="{27F59AE6-A23A-4C7B-8750-49CAC9EEDAE1}" presName="rootComposite" presStyleCnt="0"/>
      <dgm:spPr/>
    </dgm:pt>
    <dgm:pt modelId="{A06DDE98-EF02-4B9A-94BB-75D1ADF4913C}" type="pres">
      <dgm:prSet presAssocID="{27F59AE6-A23A-4C7B-8750-49CAC9EEDAE1}" presName="rootText" presStyleLbl="node4" presStyleIdx="21" presStyleCnt="26">
        <dgm:presLayoutVars>
          <dgm:chPref val="3"/>
        </dgm:presLayoutVars>
      </dgm:prSet>
      <dgm:spPr/>
    </dgm:pt>
    <dgm:pt modelId="{D47BED28-5FA0-4DD5-AF0D-FB0E23EBAAD0}" type="pres">
      <dgm:prSet presAssocID="{27F59AE6-A23A-4C7B-8750-49CAC9EEDAE1}" presName="rootConnector" presStyleLbl="node4" presStyleIdx="21" presStyleCnt="26"/>
      <dgm:spPr/>
    </dgm:pt>
    <dgm:pt modelId="{2E0F8F64-A85F-42C2-9CC6-E8D37ADD66D4}" type="pres">
      <dgm:prSet presAssocID="{27F59AE6-A23A-4C7B-8750-49CAC9EEDAE1}" presName="hierChild4" presStyleCnt="0"/>
      <dgm:spPr/>
    </dgm:pt>
    <dgm:pt modelId="{76E66A0E-4A30-4079-BA3A-706D7117F16A}" type="pres">
      <dgm:prSet presAssocID="{27F59AE6-A23A-4C7B-8750-49CAC9EEDAE1}" presName="hierChild5" presStyleCnt="0"/>
      <dgm:spPr/>
    </dgm:pt>
    <dgm:pt modelId="{DD775E49-AAFE-4291-8284-B37D6B723E6A}" type="pres">
      <dgm:prSet presAssocID="{95246F01-FE40-46C9-8B56-A4893D6A0F8B}" presName="Name37" presStyleLbl="parChTrans1D4" presStyleIdx="22" presStyleCnt="26"/>
      <dgm:spPr/>
    </dgm:pt>
    <dgm:pt modelId="{1B4AD2E1-A07A-4270-ACC3-053236C2CBB0}" type="pres">
      <dgm:prSet presAssocID="{C72505FE-E5C1-4659-935E-5FB92DA890A1}" presName="hierRoot2" presStyleCnt="0">
        <dgm:presLayoutVars>
          <dgm:hierBranch val="init"/>
        </dgm:presLayoutVars>
      </dgm:prSet>
      <dgm:spPr/>
    </dgm:pt>
    <dgm:pt modelId="{78E39DB0-0159-40D6-973D-07A7292E26C4}" type="pres">
      <dgm:prSet presAssocID="{C72505FE-E5C1-4659-935E-5FB92DA890A1}" presName="rootComposite" presStyleCnt="0"/>
      <dgm:spPr/>
    </dgm:pt>
    <dgm:pt modelId="{AACB56F8-389C-4716-ABA5-9EF7F96D3AC2}" type="pres">
      <dgm:prSet presAssocID="{C72505FE-E5C1-4659-935E-5FB92DA890A1}" presName="rootText" presStyleLbl="node4" presStyleIdx="22" presStyleCnt="26">
        <dgm:presLayoutVars>
          <dgm:chPref val="3"/>
        </dgm:presLayoutVars>
      </dgm:prSet>
      <dgm:spPr/>
    </dgm:pt>
    <dgm:pt modelId="{CB40AC73-795A-4D48-8768-34551A96CC6D}" type="pres">
      <dgm:prSet presAssocID="{C72505FE-E5C1-4659-935E-5FB92DA890A1}" presName="rootConnector" presStyleLbl="node4" presStyleIdx="22" presStyleCnt="26"/>
      <dgm:spPr/>
    </dgm:pt>
    <dgm:pt modelId="{FCC59A8A-EBEB-48AC-847E-C7231FE1F894}" type="pres">
      <dgm:prSet presAssocID="{C72505FE-E5C1-4659-935E-5FB92DA890A1}" presName="hierChild4" presStyleCnt="0"/>
      <dgm:spPr/>
    </dgm:pt>
    <dgm:pt modelId="{30B6DF7A-80AE-4271-AE28-67790317F4F6}" type="pres">
      <dgm:prSet presAssocID="{C72505FE-E5C1-4659-935E-5FB92DA890A1}" presName="hierChild5" presStyleCnt="0"/>
      <dgm:spPr/>
    </dgm:pt>
    <dgm:pt modelId="{4F0B9F04-3204-40F1-90CC-18BFD3232CF5}" type="pres">
      <dgm:prSet presAssocID="{ED94CA89-0976-4DF4-AA9B-E1928602D975}" presName="Name37" presStyleLbl="parChTrans1D4" presStyleIdx="23" presStyleCnt="26"/>
      <dgm:spPr/>
    </dgm:pt>
    <dgm:pt modelId="{EFA49ABD-DD0C-484E-9170-0FA4B4CC6BF3}" type="pres">
      <dgm:prSet presAssocID="{222255B3-04BF-4BE2-A683-38AC4FE8D67A}" presName="hierRoot2" presStyleCnt="0">
        <dgm:presLayoutVars>
          <dgm:hierBranch val="init"/>
        </dgm:presLayoutVars>
      </dgm:prSet>
      <dgm:spPr/>
    </dgm:pt>
    <dgm:pt modelId="{B9326C4D-7628-4564-AD95-7AA27AEDABC4}" type="pres">
      <dgm:prSet presAssocID="{222255B3-04BF-4BE2-A683-38AC4FE8D67A}" presName="rootComposite" presStyleCnt="0"/>
      <dgm:spPr/>
    </dgm:pt>
    <dgm:pt modelId="{5ADB1033-EB5F-4CB0-90AB-EE6905CBA002}" type="pres">
      <dgm:prSet presAssocID="{222255B3-04BF-4BE2-A683-38AC4FE8D67A}" presName="rootText" presStyleLbl="node4" presStyleIdx="23" presStyleCnt="26">
        <dgm:presLayoutVars>
          <dgm:chPref val="3"/>
        </dgm:presLayoutVars>
      </dgm:prSet>
      <dgm:spPr/>
    </dgm:pt>
    <dgm:pt modelId="{0DDA9555-7A2A-4D2D-A385-8420CAED9EC4}" type="pres">
      <dgm:prSet presAssocID="{222255B3-04BF-4BE2-A683-38AC4FE8D67A}" presName="rootConnector" presStyleLbl="node4" presStyleIdx="23" presStyleCnt="26"/>
      <dgm:spPr/>
    </dgm:pt>
    <dgm:pt modelId="{02F7862D-7314-4506-93B1-7C3A7D538DDC}" type="pres">
      <dgm:prSet presAssocID="{222255B3-04BF-4BE2-A683-38AC4FE8D67A}" presName="hierChild4" presStyleCnt="0"/>
      <dgm:spPr/>
    </dgm:pt>
    <dgm:pt modelId="{AB6A2FB6-5D76-4FC8-8236-BD5430BD4B3A}" type="pres">
      <dgm:prSet presAssocID="{222255B3-04BF-4BE2-A683-38AC4FE8D67A}" presName="hierChild5" presStyleCnt="0"/>
      <dgm:spPr/>
    </dgm:pt>
    <dgm:pt modelId="{BC41607D-3A10-4060-924B-D14C6A04CC6E}" type="pres">
      <dgm:prSet presAssocID="{C4FFDEB6-B612-47E8-AEF6-EE59A9FBA52B}" presName="Name37" presStyleLbl="parChTrans1D4" presStyleIdx="24" presStyleCnt="26"/>
      <dgm:spPr/>
    </dgm:pt>
    <dgm:pt modelId="{82369254-C4B4-4846-8062-2E0F510349A5}" type="pres">
      <dgm:prSet presAssocID="{5CE4E996-E55E-4196-A792-DF3AD1F5B64F}" presName="hierRoot2" presStyleCnt="0">
        <dgm:presLayoutVars>
          <dgm:hierBranch val="init"/>
        </dgm:presLayoutVars>
      </dgm:prSet>
      <dgm:spPr/>
    </dgm:pt>
    <dgm:pt modelId="{4848067A-21C2-4759-82EC-4EECE0BAC58C}" type="pres">
      <dgm:prSet presAssocID="{5CE4E996-E55E-4196-A792-DF3AD1F5B64F}" presName="rootComposite" presStyleCnt="0"/>
      <dgm:spPr/>
    </dgm:pt>
    <dgm:pt modelId="{B133AE07-F0DF-4F35-BDC1-663D7B8BF93D}" type="pres">
      <dgm:prSet presAssocID="{5CE4E996-E55E-4196-A792-DF3AD1F5B64F}" presName="rootText" presStyleLbl="node4" presStyleIdx="24" presStyleCnt="26">
        <dgm:presLayoutVars>
          <dgm:chPref val="3"/>
        </dgm:presLayoutVars>
      </dgm:prSet>
      <dgm:spPr/>
    </dgm:pt>
    <dgm:pt modelId="{AD3DA7DE-F1C1-4754-BA41-B741F556272F}" type="pres">
      <dgm:prSet presAssocID="{5CE4E996-E55E-4196-A792-DF3AD1F5B64F}" presName="rootConnector" presStyleLbl="node4" presStyleIdx="24" presStyleCnt="26"/>
      <dgm:spPr/>
    </dgm:pt>
    <dgm:pt modelId="{4EE43141-7F75-4ABD-9944-3EE5EBF025D2}" type="pres">
      <dgm:prSet presAssocID="{5CE4E996-E55E-4196-A792-DF3AD1F5B64F}" presName="hierChild4" presStyleCnt="0"/>
      <dgm:spPr/>
    </dgm:pt>
    <dgm:pt modelId="{42E4B706-82A6-41EB-B0AD-9E330A21E552}" type="pres">
      <dgm:prSet presAssocID="{5CE4E996-E55E-4196-A792-DF3AD1F5B64F}" presName="hierChild5" presStyleCnt="0"/>
      <dgm:spPr/>
    </dgm:pt>
    <dgm:pt modelId="{CCE3CC84-447C-4375-8EBB-1459ADD6386B}" type="pres">
      <dgm:prSet presAssocID="{0415B6A2-F82A-4C7E-8BC9-5D2C1271152F}" presName="Name37" presStyleLbl="parChTrans1D4" presStyleIdx="25" presStyleCnt="26"/>
      <dgm:spPr/>
    </dgm:pt>
    <dgm:pt modelId="{F00596EF-AC74-4E1A-BE85-E24FEA8D64F9}" type="pres">
      <dgm:prSet presAssocID="{968A2957-8F24-4BD9-9EEB-59AAB20CA666}" presName="hierRoot2" presStyleCnt="0">
        <dgm:presLayoutVars>
          <dgm:hierBranch val="init"/>
        </dgm:presLayoutVars>
      </dgm:prSet>
      <dgm:spPr/>
    </dgm:pt>
    <dgm:pt modelId="{ED3DB6B6-16D3-498F-9C2F-D62D0839BB98}" type="pres">
      <dgm:prSet presAssocID="{968A2957-8F24-4BD9-9EEB-59AAB20CA666}" presName="rootComposite" presStyleCnt="0"/>
      <dgm:spPr/>
    </dgm:pt>
    <dgm:pt modelId="{CA09B2BA-0548-4CCA-8ADC-BC4AF63422F1}" type="pres">
      <dgm:prSet presAssocID="{968A2957-8F24-4BD9-9EEB-59AAB20CA666}" presName="rootText" presStyleLbl="node4" presStyleIdx="25" presStyleCnt="26">
        <dgm:presLayoutVars>
          <dgm:chPref val="3"/>
        </dgm:presLayoutVars>
      </dgm:prSet>
      <dgm:spPr/>
    </dgm:pt>
    <dgm:pt modelId="{E827DD35-DE78-482A-817D-92F0C8B06703}" type="pres">
      <dgm:prSet presAssocID="{968A2957-8F24-4BD9-9EEB-59AAB20CA666}" presName="rootConnector" presStyleLbl="node4" presStyleIdx="25" presStyleCnt="26"/>
      <dgm:spPr/>
    </dgm:pt>
    <dgm:pt modelId="{BE457592-1BD1-4789-A653-3BA021A2888B}" type="pres">
      <dgm:prSet presAssocID="{968A2957-8F24-4BD9-9EEB-59AAB20CA666}" presName="hierChild4" presStyleCnt="0"/>
      <dgm:spPr/>
    </dgm:pt>
    <dgm:pt modelId="{3E6D6826-A902-46BF-A773-934C2263C34D}" type="pres">
      <dgm:prSet presAssocID="{968A2957-8F24-4BD9-9EEB-59AAB20CA666}" presName="hierChild5" presStyleCnt="0"/>
      <dgm:spPr/>
    </dgm:pt>
    <dgm:pt modelId="{5CBD3769-45CE-49B9-8279-9B223BBCF29D}" type="pres">
      <dgm:prSet presAssocID="{4221A867-7C86-4B4D-9B0E-2EE5DF2ABFB8}" presName="hierChild5" presStyleCnt="0"/>
      <dgm:spPr/>
    </dgm:pt>
    <dgm:pt modelId="{1D9DB603-81CC-4C6E-9531-85521B541215}" type="pres">
      <dgm:prSet presAssocID="{9CC7042F-B78A-49F9-9108-57840D1B4F2C}" presName="hierChild5" presStyleCnt="0"/>
      <dgm:spPr/>
    </dgm:pt>
    <dgm:pt modelId="{16CFC26A-D5FA-4F14-9699-229DBFB2878D}" type="pres">
      <dgm:prSet presAssocID="{1DFBD611-6D66-40FF-BFF9-3DAD097E8006}" presName="hierChild5" presStyleCnt="0"/>
      <dgm:spPr/>
    </dgm:pt>
    <dgm:pt modelId="{C32E08F9-A7A5-4055-A46A-ED11A4B3A35A}" type="pres">
      <dgm:prSet presAssocID="{EB31F6B5-2433-4DB4-8812-FA8C80E74C22}" presName="Name37" presStyleLbl="parChTrans1D3" presStyleIdx="1" presStyleCnt="4"/>
      <dgm:spPr/>
    </dgm:pt>
    <dgm:pt modelId="{0BC50CE2-F0F9-4F81-BD72-8DEB6967800D}" type="pres">
      <dgm:prSet presAssocID="{4805FE13-2546-46CE-A8F7-46A26B61F86C}" presName="hierRoot2" presStyleCnt="0">
        <dgm:presLayoutVars>
          <dgm:hierBranch val="init"/>
        </dgm:presLayoutVars>
      </dgm:prSet>
      <dgm:spPr/>
    </dgm:pt>
    <dgm:pt modelId="{C2CC26D8-EE8D-481B-82D4-7A5B0E827B84}" type="pres">
      <dgm:prSet presAssocID="{4805FE13-2546-46CE-A8F7-46A26B61F86C}" presName="rootComposite" presStyleCnt="0"/>
      <dgm:spPr/>
    </dgm:pt>
    <dgm:pt modelId="{FDEEF270-2E25-4893-954F-297EF5681AC3}" type="pres">
      <dgm:prSet presAssocID="{4805FE13-2546-46CE-A8F7-46A26B61F86C}" presName="rootText" presStyleLbl="node3" presStyleIdx="1" presStyleCnt="4">
        <dgm:presLayoutVars>
          <dgm:chPref val="3"/>
        </dgm:presLayoutVars>
      </dgm:prSet>
      <dgm:spPr/>
    </dgm:pt>
    <dgm:pt modelId="{E4879A5D-F2FB-47B5-8857-75260431771E}" type="pres">
      <dgm:prSet presAssocID="{4805FE13-2546-46CE-A8F7-46A26B61F86C}" presName="rootConnector" presStyleLbl="node3" presStyleIdx="1" presStyleCnt="4"/>
      <dgm:spPr/>
    </dgm:pt>
    <dgm:pt modelId="{583F7659-19C8-4694-BD79-D3192B8B511C}" type="pres">
      <dgm:prSet presAssocID="{4805FE13-2546-46CE-A8F7-46A26B61F86C}" presName="hierChild4" presStyleCnt="0"/>
      <dgm:spPr/>
    </dgm:pt>
    <dgm:pt modelId="{D988828D-B87F-498F-B594-8911BB181FFA}" type="pres">
      <dgm:prSet presAssocID="{4805FE13-2546-46CE-A8F7-46A26B61F86C}" presName="hierChild5" presStyleCnt="0"/>
      <dgm:spPr/>
    </dgm:pt>
    <dgm:pt modelId="{1569472A-8F3A-4733-AB9B-B547EA0A774B}" type="pres">
      <dgm:prSet presAssocID="{5828DB3C-2C68-4A9E-B469-7775AE993336}" presName="Name37" presStyleLbl="parChTrans1D3" presStyleIdx="2" presStyleCnt="4"/>
      <dgm:spPr/>
    </dgm:pt>
    <dgm:pt modelId="{32F33482-C934-4A6D-9C07-774147ACCA83}" type="pres">
      <dgm:prSet presAssocID="{423A9384-BA0E-4BF9-BFB1-45159E183895}" presName="hierRoot2" presStyleCnt="0">
        <dgm:presLayoutVars>
          <dgm:hierBranch val="init"/>
        </dgm:presLayoutVars>
      </dgm:prSet>
      <dgm:spPr/>
    </dgm:pt>
    <dgm:pt modelId="{0A00E32A-1C6F-4F1F-ADF0-AE8E6744DA75}" type="pres">
      <dgm:prSet presAssocID="{423A9384-BA0E-4BF9-BFB1-45159E183895}" presName="rootComposite" presStyleCnt="0"/>
      <dgm:spPr/>
    </dgm:pt>
    <dgm:pt modelId="{2DC6F252-6DDA-4450-9845-6F6621125E6F}" type="pres">
      <dgm:prSet presAssocID="{423A9384-BA0E-4BF9-BFB1-45159E183895}" presName="rootText" presStyleLbl="node3" presStyleIdx="2" presStyleCnt="4">
        <dgm:presLayoutVars>
          <dgm:chPref val="3"/>
        </dgm:presLayoutVars>
      </dgm:prSet>
      <dgm:spPr/>
    </dgm:pt>
    <dgm:pt modelId="{E73C6E3C-1224-4678-8B06-8D11551499C0}" type="pres">
      <dgm:prSet presAssocID="{423A9384-BA0E-4BF9-BFB1-45159E183895}" presName="rootConnector" presStyleLbl="node3" presStyleIdx="2" presStyleCnt="4"/>
      <dgm:spPr/>
    </dgm:pt>
    <dgm:pt modelId="{684BB51B-CE25-44A7-9638-AC40D97AD9DF}" type="pres">
      <dgm:prSet presAssocID="{423A9384-BA0E-4BF9-BFB1-45159E183895}" presName="hierChild4" presStyleCnt="0"/>
      <dgm:spPr/>
    </dgm:pt>
    <dgm:pt modelId="{75EC971C-39B3-44FA-8800-27CAA6572315}" type="pres">
      <dgm:prSet presAssocID="{423A9384-BA0E-4BF9-BFB1-45159E183895}" presName="hierChild5" presStyleCnt="0"/>
      <dgm:spPr/>
    </dgm:pt>
    <dgm:pt modelId="{0962C2CB-5285-4709-9C6E-BE6E32B61373}" type="pres">
      <dgm:prSet presAssocID="{33A7C7B5-224D-43F7-B3A3-9D0A84C16A5A}" presName="Name37" presStyleLbl="parChTrans1D3" presStyleIdx="3" presStyleCnt="4"/>
      <dgm:spPr/>
    </dgm:pt>
    <dgm:pt modelId="{73A84AA0-5F6F-4C96-8895-FA1DE29771FB}" type="pres">
      <dgm:prSet presAssocID="{DD00ED06-51B7-42D5-AB43-573C2AF2632C}" presName="hierRoot2" presStyleCnt="0">
        <dgm:presLayoutVars>
          <dgm:hierBranch val="init"/>
        </dgm:presLayoutVars>
      </dgm:prSet>
      <dgm:spPr/>
    </dgm:pt>
    <dgm:pt modelId="{4906BE52-EEB1-4467-8BD6-8C2E66F525B2}" type="pres">
      <dgm:prSet presAssocID="{DD00ED06-51B7-42D5-AB43-573C2AF2632C}" presName="rootComposite" presStyleCnt="0"/>
      <dgm:spPr/>
    </dgm:pt>
    <dgm:pt modelId="{DF4D07E3-2A98-45D6-8AFE-70C2B582C91E}" type="pres">
      <dgm:prSet presAssocID="{DD00ED06-51B7-42D5-AB43-573C2AF2632C}" presName="rootText" presStyleLbl="node3" presStyleIdx="3" presStyleCnt="4">
        <dgm:presLayoutVars>
          <dgm:chPref val="3"/>
        </dgm:presLayoutVars>
      </dgm:prSet>
      <dgm:spPr/>
    </dgm:pt>
    <dgm:pt modelId="{ED79E346-C5AC-4CF1-88BA-1C155F79009D}" type="pres">
      <dgm:prSet presAssocID="{DD00ED06-51B7-42D5-AB43-573C2AF2632C}" presName="rootConnector" presStyleLbl="node3" presStyleIdx="3" presStyleCnt="4"/>
      <dgm:spPr/>
    </dgm:pt>
    <dgm:pt modelId="{29629486-751A-494B-A914-B133508D9C48}" type="pres">
      <dgm:prSet presAssocID="{DD00ED06-51B7-42D5-AB43-573C2AF2632C}" presName="hierChild4" presStyleCnt="0"/>
      <dgm:spPr/>
    </dgm:pt>
    <dgm:pt modelId="{BD1BB155-65A9-4326-8DA8-BCB1671AD2D8}" type="pres">
      <dgm:prSet presAssocID="{DD00ED06-51B7-42D5-AB43-573C2AF2632C}" presName="hierChild5" presStyleCnt="0"/>
      <dgm:spPr/>
    </dgm:pt>
    <dgm:pt modelId="{04F44127-7CB6-4701-A0B3-565D3AFA2C7B}" type="pres">
      <dgm:prSet presAssocID="{A8FD7B7F-1C70-4D50-A975-2FD3B2456F2F}" presName="hierChild5" presStyleCnt="0"/>
      <dgm:spPr/>
    </dgm:pt>
    <dgm:pt modelId="{00115B15-0A22-41D4-8036-77D8B78F26C5}" type="pres">
      <dgm:prSet presAssocID="{C0513E3D-0AFF-4E9B-A340-0D3CCF22A517}" presName="hierChild3" presStyleCnt="0"/>
      <dgm:spPr/>
    </dgm:pt>
  </dgm:ptLst>
  <dgm:cxnLst>
    <dgm:cxn modelId="{03839C02-7D4D-4CB7-9195-2E450AC096C4}" type="presOf" srcId="{C073DF27-FFC0-40B4-B4F4-35F3BF58B48C}" destId="{82DCF865-8DE9-459C-AA14-7A4EB06E3892}" srcOrd="0" destOrd="0" presId="urn:microsoft.com/office/officeart/2005/8/layout/orgChart1"/>
    <dgm:cxn modelId="{9636D002-183E-460B-B002-0F2510AF96E7}" type="presOf" srcId="{E8A86FB8-A529-4985-AE3E-80D56C9034A2}" destId="{789ACC66-E435-4B8E-9EF0-650E2C3D469B}" srcOrd="1" destOrd="0" presId="urn:microsoft.com/office/officeart/2005/8/layout/orgChart1"/>
    <dgm:cxn modelId="{EFCD4F05-45A7-4622-BAD3-F51A159132FE}" type="presOf" srcId="{4221A867-7C86-4B4D-9B0E-2EE5DF2ABFB8}" destId="{FEAC2BD9-6498-49E3-BD65-BF1B4F64CC4C}" srcOrd="1" destOrd="0" presId="urn:microsoft.com/office/officeart/2005/8/layout/orgChart1"/>
    <dgm:cxn modelId="{967C0207-E14E-4151-A867-7FE89A761A02}" type="presOf" srcId="{4221A867-7C86-4B4D-9B0E-2EE5DF2ABFB8}" destId="{8A94F23D-04D5-43E5-A877-EF795CBBDD3C}" srcOrd="0" destOrd="0" presId="urn:microsoft.com/office/officeart/2005/8/layout/orgChart1"/>
    <dgm:cxn modelId="{1735EE09-99F6-4849-AA2E-BDEC0478F7FB}" type="presOf" srcId="{B3011179-71F5-4BC9-A1D1-19AFC548532C}" destId="{B78DF9EB-13CE-42E1-862B-F2F8E44205A3}" srcOrd="0" destOrd="0" presId="urn:microsoft.com/office/officeart/2005/8/layout/orgChart1"/>
    <dgm:cxn modelId="{638E040A-E9EF-4A88-9C86-80D2F10E93A2}" srcId="{C0513E3D-0AFF-4E9B-A340-0D3CCF22A517}" destId="{A8FD7B7F-1C70-4D50-A975-2FD3B2456F2F}" srcOrd="1" destOrd="0" parTransId="{5580A707-B426-4698-80A3-363AC0587255}" sibTransId="{3F1709EB-E916-4D28-8D73-3BF81570E9B2}"/>
    <dgm:cxn modelId="{BEDE960E-780F-4EC2-9CF5-31BFA5C7BFD9}" type="presOf" srcId="{15526F26-3B73-4341-B43E-DF8EB22E074F}" destId="{4EF30CE0-B401-4EE8-8FB0-DA1F7AA9C1C5}" srcOrd="0" destOrd="0" presId="urn:microsoft.com/office/officeart/2005/8/layout/orgChart1"/>
    <dgm:cxn modelId="{C4F1F40E-FAA5-4B87-AD9B-62BCA7D5BA70}" type="presOf" srcId="{CC527166-2883-4894-96A9-C46EB8200101}" destId="{D8836356-0B0C-42D8-89DA-E2E446D75D42}" srcOrd="0" destOrd="0" presId="urn:microsoft.com/office/officeart/2005/8/layout/orgChart1"/>
    <dgm:cxn modelId="{07488C0F-663E-45CA-9E03-13663B7D2C46}" type="presOf" srcId="{9CC7042F-B78A-49F9-9108-57840D1B4F2C}" destId="{4E109FA7-E063-4AAF-BA34-3121CF3EAEA8}" srcOrd="0" destOrd="0" presId="urn:microsoft.com/office/officeart/2005/8/layout/orgChart1"/>
    <dgm:cxn modelId="{9C3D2010-229D-4A7F-BA29-0090A0E04BE5}" type="presOf" srcId="{B80A1509-C8BB-49D3-8C6D-D845FCF3383E}" destId="{A2514D50-C7EF-4A90-A2B4-6D307162F3A1}" srcOrd="1" destOrd="0" presId="urn:microsoft.com/office/officeart/2005/8/layout/orgChart1"/>
    <dgm:cxn modelId="{A7D93610-1AB7-4048-B7E7-0F860B2985DD}" srcId="{CBE5B863-D241-40FD-981D-1E103715324B}" destId="{C073DF27-FFC0-40B4-B4F4-35F3BF58B48C}" srcOrd="0" destOrd="0" parTransId="{7448279A-C0B6-4FA8-A5C4-B712AB66ABF6}" sibTransId="{BFAACA0D-E881-49EB-ABC2-17F537A4FE91}"/>
    <dgm:cxn modelId="{C7606311-D187-435D-B280-C1F9F21133C5}" srcId="{1F82BAC8-C15B-43FD-9471-C8037D6371CD}" destId="{2AFB2A7B-7462-4D49-8628-4C39DB9FAB9C}" srcOrd="1" destOrd="0" parTransId="{89810081-FB56-4973-8E26-5FEB700255E0}" sibTransId="{12275B43-E423-436C-921B-E677063534C4}"/>
    <dgm:cxn modelId="{27843712-FD7D-46E1-A09B-A2923E37B458}" type="presOf" srcId="{3488B5BB-04E8-4950-A9A0-4635299BCFCC}" destId="{58F80E3F-7C3D-48BC-B681-F41702D5D4EA}" srcOrd="0" destOrd="0" presId="urn:microsoft.com/office/officeart/2005/8/layout/orgChart1"/>
    <dgm:cxn modelId="{22AB7C14-BBBF-4A94-86F6-55EED0A7BFDC}" type="presOf" srcId="{C72505FE-E5C1-4659-935E-5FB92DA890A1}" destId="{CB40AC73-795A-4D48-8768-34551A96CC6D}" srcOrd="1" destOrd="0" presId="urn:microsoft.com/office/officeart/2005/8/layout/orgChart1"/>
    <dgm:cxn modelId="{59014C16-7C66-41F8-8F7B-954C6CEEB172}" type="presOf" srcId="{1BC7EA16-A22E-491F-A7F6-F77C968433EB}" destId="{861AB7DA-B29E-4468-AFDC-E5A09859DBBD}" srcOrd="0" destOrd="0" presId="urn:microsoft.com/office/officeart/2005/8/layout/orgChart1"/>
    <dgm:cxn modelId="{CF685818-32B1-4636-9A7B-E11C7E5C3C44}" srcId="{9CC7042F-B78A-49F9-9108-57840D1B4F2C}" destId="{4221A867-7C86-4B4D-9B0E-2EE5DF2ABFB8}" srcOrd="0" destOrd="0" parTransId="{3AD33D2B-3677-4B29-91EC-0F9003CA4350}" sibTransId="{CEF76256-85AA-4D4E-AA8B-A22C0EC25235}"/>
    <dgm:cxn modelId="{4A79E318-8E6F-4CE3-85BD-1810EAE1F680}" type="presOf" srcId="{C0513E3D-0AFF-4E9B-A340-0D3CCF22A517}" destId="{0EA386D6-1DAA-4A76-B3A3-4C3C16EDF460}" srcOrd="1" destOrd="0" presId="urn:microsoft.com/office/officeart/2005/8/layout/orgChart1"/>
    <dgm:cxn modelId="{8E31A71A-B807-4163-A317-19C28B66A976}" type="presOf" srcId="{9F742F8A-B131-42E0-91E6-D73B97704836}" destId="{ADE2C355-6E0E-4857-8FCB-9C6609800384}" srcOrd="0" destOrd="0" presId="urn:microsoft.com/office/officeart/2005/8/layout/orgChart1"/>
    <dgm:cxn modelId="{50D2B61A-B79E-4F50-A35D-D9029BF9B3CC}" type="presOf" srcId="{CBE5B863-D241-40FD-981D-1E103715324B}" destId="{B10D2A0F-859B-4E86-9440-770B59D3AF4C}" srcOrd="1" destOrd="0" presId="urn:microsoft.com/office/officeart/2005/8/layout/orgChart1"/>
    <dgm:cxn modelId="{6E602F1C-4EBF-479D-9545-6AD714F442E7}" type="presOf" srcId="{F5440825-031B-4845-A76F-6C7CEE6A07F3}" destId="{90DA4BA1-8635-4F9C-8A53-CEC99287FD81}" srcOrd="0" destOrd="0" presId="urn:microsoft.com/office/officeart/2005/8/layout/orgChart1"/>
    <dgm:cxn modelId="{677D561C-4EF0-4029-905F-EF784BF7E14D}" type="presOf" srcId="{601EACA6-6D9A-4EFB-A2EA-279F30A07D21}" destId="{463F4AF6-7F15-4A73-B767-C611952E5F92}" srcOrd="0" destOrd="0" presId="urn:microsoft.com/office/officeart/2005/8/layout/orgChart1"/>
    <dgm:cxn modelId="{85E21E1F-E3F3-4B24-AB4E-F027C12749C4}" srcId="{E8A86FB8-A529-4985-AE3E-80D56C9034A2}" destId="{1BC7EA16-A22E-491F-A7F6-F77C968433EB}" srcOrd="0" destOrd="0" parTransId="{BEECF823-4485-4A53-9FC0-93BED1A7FE16}" sibTransId="{4FD0AB31-4A24-4F65-94B1-83AD4085E2B7}"/>
    <dgm:cxn modelId="{A70F4420-0223-4B42-B5F5-FCBE08733ED8}" type="presOf" srcId="{E8A86FB8-A529-4985-AE3E-80D56C9034A2}" destId="{BF674092-F9EC-4C84-A445-38E4ED5EFACD}" srcOrd="0" destOrd="0" presId="urn:microsoft.com/office/officeart/2005/8/layout/orgChart1"/>
    <dgm:cxn modelId="{FD283022-5BF7-4EF0-BB92-54665E2BF15A}" type="presOf" srcId="{1F82BAC8-C15B-43FD-9471-C8037D6371CD}" destId="{945B0349-C0BE-48CB-B0E3-315CB8780F33}" srcOrd="0" destOrd="0" presId="urn:microsoft.com/office/officeart/2005/8/layout/orgChart1"/>
    <dgm:cxn modelId="{4C694722-827C-471C-910D-95628E44F445}" type="presOf" srcId="{9CC7042F-B78A-49F9-9108-57840D1B4F2C}" destId="{5B1E5473-9F41-4748-98DC-A614601F7ED9}" srcOrd="1" destOrd="0" presId="urn:microsoft.com/office/officeart/2005/8/layout/orgChart1"/>
    <dgm:cxn modelId="{1AF3CE23-1792-4332-B20B-D8749CD9F8F7}" type="presOf" srcId="{DD00ED06-51B7-42D5-AB43-573C2AF2632C}" destId="{DF4D07E3-2A98-45D6-8AFE-70C2B582C91E}" srcOrd="0" destOrd="0" presId="urn:microsoft.com/office/officeart/2005/8/layout/orgChart1"/>
    <dgm:cxn modelId="{9FAC9125-E045-4088-A1BC-D2B1E1D8260A}" type="presOf" srcId="{222255B3-04BF-4BE2-A683-38AC4FE8D67A}" destId="{5ADB1033-EB5F-4CB0-90AB-EE6905CBA002}" srcOrd="0" destOrd="0" presId="urn:microsoft.com/office/officeart/2005/8/layout/orgChart1"/>
    <dgm:cxn modelId="{47B69E25-B176-45E3-A405-0319F3CBA1F4}" srcId="{EDCEC7FE-8EDB-4B8F-9534-8428152B3322}" destId="{3488B5BB-04E8-4950-A9A0-4635299BCFCC}" srcOrd="0" destOrd="0" parTransId="{8B01E7CD-D87A-4AF6-965E-BA72D25D7458}" sibTransId="{0050B488-E07B-4C4F-8238-AD8C02B84135}"/>
    <dgm:cxn modelId="{FA933327-70A8-430F-9671-CAB27F096242}" type="presOf" srcId="{551E3BF5-E39E-48C1-AA09-73E9747B5070}" destId="{63529A41-1FA4-478F-8EBA-4FE017070290}" srcOrd="1" destOrd="0" presId="urn:microsoft.com/office/officeart/2005/8/layout/orgChart1"/>
    <dgm:cxn modelId="{CBFDB527-ED7C-4C22-B0E0-FDE24B0A8B75}" type="presOf" srcId="{551E3BF5-E39E-48C1-AA09-73E9747B5070}" destId="{2F1089F3-3710-4638-AC73-8EF25A0DBCDB}" srcOrd="0" destOrd="0" presId="urn:microsoft.com/office/officeart/2005/8/layout/orgChart1"/>
    <dgm:cxn modelId="{46123C29-7B1C-4426-8430-21285F3A1136}" type="presOf" srcId="{222255B3-04BF-4BE2-A683-38AC4FE8D67A}" destId="{0DDA9555-7A2A-4D2D-A385-8420CAED9EC4}" srcOrd="1" destOrd="0" presId="urn:microsoft.com/office/officeart/2005/8/layout/orgChart1"/>
    <dgm:cxn modelId="{F1614829-BCF1-437A-BFB9-4445A52EF720}" type="presOf" srcId="{33A7C7B5-224D-43F7-B3A3-9D0A84C16A5A}" destId="{0962C2CB-5285-4709-9C6E-BE6E32B61373}" srcOrd="0" destOrd="0" presId="urn:microsoft.com/office/officeart/2005/8/layout/orgChart1"/>
    <dgm:cxn modelId="{D10C852A-3D09-4342-9049-0F8C71B5BD57}" type="presOf" srcId="{7448279A-C0B6-4FA8-A5C4-B712AB66ABF6}" destId="{9DB81B1F-DDFE-478E-96DA-B98E78CC689C}" srcOrd="0" destOrd="0" presId="urn:microsoft.com/office/officeart/2005/8/layout/orgChart1"/>
    <dgm:cxn modelId="{B8DE5A2B-E647-4289-A40B-E0C655765650}" type="presOf" srcId="{A8FD7B7F-1C70-4D50-A975-2FD3B2456F2F}" destId="{122782DB-9EA0-4935-8234-13AE3920A230}" srcOrd="1" destOrd="0" presId="urn:microsoft.com/office/officeart/2005/8/layout/orgChart1"/>
    <dgm:cxn modelId="{7E47CA2C-3DFF-4E7E-A618-5B5DCEABA7A6}" srcId="{A8FD7B7F-1C70-4D50-A975-2FD3B2456F2F}" destId="{DD00ED06-51B7-42D5-AB43-573C2AF2632C}" srcOrd="3" destOrd="0" parTransId="{33A7C7B5-224D-43F7-B3A3-9D0A84C16A5A}" sibTransId="{6CF7FA51-071D-44B5-8ACB-6E0102466A83}"/>
    <dgm:cxn modelId="{33C9602E-9857-4863-B9E4-B4E943ECE4E3}" srcId="{1DFBD611-6D66-40FF-BFF9-3DAD097E8006}" destId="{1F82BAC8-C15B-43FD-9471-C8037D6371CD}" srcOrd="0" destOrd="0" parTransId="{A9A22004-45C4-4AC2-B11B-FC1111EFF370}" sibTransId="{954EAA3F-3AE0-4D9D-AFEE-ABB8DB7F128A}"/>
    <dgm:cxn modelId="{2ACB7C2F-79D1-4DBD-8D1C-6832B13338E0}" type="presOf" srcId="{53C82A96-3B19-4B4B-9D4F-43D0CDC22922}" destId="{B89DB0E9-75B4-4BA0-AEE3-A9CF1BF9DD35}" srcOrd="0" destOrd="0" presId="urn:microsoft.com/office/officeart/2005/8/layout/orgChart1"/>
    <dgm:cxn modelId="{07E9A732-2270-4025-A331-B13CECEB554C}" type="presOf" srcId="{B80A1509-C8BB-49D3-8C6D-D845FCF3383E}" destId="{6907872A-2D14-494E-AB3D-1D5AAA8BCDBF}" srcOrd="0" destOrd="0" presId="urn:microsoft.com/office/officeart/2005/8/layout/orgChart1"/>
    <dgm:cxn modelId="{C03D3236-E949-4542-B31F-467D3B88C36E}" type="presOf" srcId="{F5440825-031B-4845-A76F-6C7CEE6A07F3}" destId="{A383C2F5-D2C3-4299-B984-F1781EA7EA87}" srcOrd="1" destOrd="0" presId="urn:microsoft.com/office/officeart/2005/8/layout/orgChart1"/>
    <dgm:cxn modelId="{06348A36-0098-4140-AF9E-E05328C7468A}" srcId="{4221A867-7C86-4B4D-9B0E-2EE5DF2ABFB8}" destId="{5CE4E996-E55E-4196-A792-DF3AD1F5B64F}" srcOrd="3" destOrd="0" parTransId="{C4FFDEB6-B612-47E8-AEF6-EE59A9FBA52B}" sibTransId="{93D3BFAE-6C0E-40BA-A1D6-F298463583B3}"/>
    <dgm:cxn modelId="{EEDF0937-84B5-4CC5-BF5E-66DC10CE213F}" type="presOf" srcId="{DD00ED06-51B7-42D5-AB43-573C2AF2632C}" destId="{ED79E346-C5AC-4CF1-88BA-1C155F79009D}" srcOrd="1" destOrd="0" presId="urn:microsoft.com/office/officeart/2005/8/layout/orgChart1"/>
    <dgm:cxn modelId="{DDC03E38-9B3E-4578-9191-13C0E256528B}" type="presOf" srcId="{885E61ED-7C79-45FE-B38B-A3076BFF94AD}" destId="{52774BB9-A168-4902-B758-4F61B022D849}" srcOrd="0" destOrd="0" presId="urn:microsoft.com/office/officeart/2005/8/layout/orgChart1"/>
    <dgm:cxn modelId="{76B2A439-DB03-4392-8E77-5B8DE48C7520}" type="presOf" srcId="{BFADDDDD-F42E-467D-B421-C27015AD461E}" destId="{A813B1F5-FD6A-4301-8CB9-0710004C0438}" srcOrd="0" destOrd="0" presId="urn:microsoft.com/office/officeart/2005/8/layout/orgChart1"/>
    <dgm:cxn modelId="{7156FC39-1AB0-4595-8D6C-518F65E8B968}" type="presOf" srcId="{5CAE3F2B-970C-4F26-91EB-A464CDC9D1F3}" destId="{0397D3D6-2185-4B21-9F0F-9183E475F353}" srcOrd="0" destOrd="0" presId="urn:microsoft.com/office/officeart/2005/8/layout/orgChart1"/>
    <dgm:cxn modelId="{9C52A03E-DC84-4A9F-85B6-60005B6D8A91}" type="presOf" srcId="{5580A707-B426-4698-80A3-363AC0587255}" destId="{9FBA45C0-701C-43EF-A78D-A566E14EB471}" srcOrd="0" destOrd="0" presId="urn:microsoft.com/office/officeart/2005/8/layout/orgChart1"/>
    <dgm:cxn modelId="{362CA13E-E2B0-418B-B4B4-24D202747BE1}" srcId="{2AFB2A7B-7462-4D49-8628-4C39DB9FAB9C}" destId="{CBCF850F-0EE1-4547-9360-C80C5D7F2CF7}" srcOrd="0" destOrd="0" parTransId="{D4BEB5E2-9714-42DE-939D-016256CC8723}" sibTransId="{CCED4864-FDC8-40AA-95BD-269CE0BDD6FE}"/>
    <dgm:cxn modelId="{254D993F-C70D-458F-BAEF-E629C289177F}" type="presOf" srcId="{968A2957-8F24-4BD9-9EEB-59AAB20CA666}" destId="{CA09B2BA-0548-4CCA-8ADC-BC4AF63422F1}" srcOrd="0" destOrd="0" presId="urn:microsoft.com/office/officeart/2005/8/layout/orgChart1"/>
    <dgm:cxn modelId="{5597B85B-2F6C-4F26-8EDF-7219654353E5}" type="presOf" srcId="{2AFB2A7B-7462-4D49-8628-4C39DB9FAB9C}" destId="{8B1D2600-98B4-4D23-9CDA-7653F584D4D9}" srcOrd="1" destOrd="0" presId="urn:microsoft.com/office/officeart/2005/8/layout/orgChart1"/>
    <dgm:cxn modelId="{1294BE5D-F4FA-4B44-A671-C518F22DE02E}" type="presOf" srcId="{CBCF850F-0EE1-4547-9360-C80C5D7F2CF7}" destId="{B2B1C225-4266-4CAB-A4BB-DEDE18A0A87A}" srcOrd="1" destOrd="0" presId="urn:microsoft.com/office/officeart/2005/8/layout/orgChart1"/>
    <dgm:cxn modelId="{AC8E9A63-FBEB-4AA4-B2C8-DC53FFFFEF87}" type="presOf" srcId="{53284109-1046-419D-9449-164031507078}" destId="{3484F653-1315-4A9F-B9F0-0E8155EA78BE}" srcOrd="0" destOrd="0" presId="urn:microsoft.com/office/officeart/2005/8/layout/orgChart1"/>
    <dgm:cxn modelId="{E92D0444-C25C-49F8-B39E-40F13F2F9E9B}" type="presOf" srcId="{5EDC3A64-EDDE-4595-9131-D28F5092119E}" destId="{30961F2B-F4FC-47AB-96F6-373641DC40BA}" srcOrd="0" destOrd="0" presId="urn:microsoft.com/office/officeart/2005/8/layout/orgChart1"/>
    <dgm:cxn modelId="{686ED964-D65F-49B8-AC17-8CA7EDA153A2}" type="presOf" srcId="{1DFBD611-6D66-40FF-BFF9-3DAD097E8006}" destId="{9C468896-263E-46F5-8858-E73154E765EF}" srcOrd="1" destOrd="0" presId="urn:microsoft.com/office/officeart/2005/8/layout/orgChart1"/>
    <dgm:cxn modelId="{75E11446-F357-450F-BF51-D0D126832E82}" type="presOf" srcId="{423A9384-BA0E-4BF9-BFB1-45159E183895}" destId="{2DC6F252-6DDA-4450-9845-6F6621125E6F}" srcOrd="0" destOrd="0" presId="urn:microsoft.com/office/officeart/2005/8/layout/orgChart1"/>
    <dgm:cxn modelId="{EBB3BA48-D3FC-4850-A42E-2075CD0BFB16}" srcId="{93CFC53A-3F24-422E-A2B5-6EB3123746F3}" destId="{C0513E3D-0AFF-4E9B-A340-0D3CCF22A517}" srcOrd="0" destOrd="0" parTransId="{4111DBF8-E3C9-48E0-9F9C-A73D892E8197}" sibTransId="{C612050A-6CEA-42E7-BD50-61D7F9050527}"/>
    <dgm:cxn modelId="{1EACCA4C-1496-42B3-9C0C-09B41D2412F3}" type="presOf" srcId="{1F82BAC8-C15B-43FD-9471-C8037D6371CD}" destId="{C406C5AE-5826-4C2F-9C1E-604B3836344D}" srcOrd="1" destOrd="0" presId="urn:microsoft.com/office/officeart/2005/8/layout/orgChart1"/>
    <dgm:cxn modelId="{4D9ED66C-C318-4DE6-ACDE-4D2361DADF81}" srcId="{1DFBD611-6D66-40FF-BFF9-3DAD097E8006}" destId="{53284109-1046-419D-9449-164031507078}" srcOrd="3" destOrd="0" parTransId="{53C82A96-3B19-4B4B-9D4F-43D0CDC22922}" sibTransId="{1FC8F1A6-2C75-48DC-A13A-0607D2280A05}"/>
    <dgm:cxn modelId="{4A52734D-65DB-4F06-A8F5-383DC059DBD4}" type="presOf" srcId="{1DFBD611-6D66-40FF-BFF9-3DAD097E8006}" destId="{9238FE63-50DD-4FDE-80EC-B9753521F338}" srcOrd="0" destOrd="0" presId="urn:microsoft.com/office/officeart/2005/8/layout/orgChart1"/>
    <dgm:cxn modelId="{CEC79752-7EF5-45B1-8ED9-557384D22400}" srcId="{A8FD7B7F-1C70-4D50-A975-2FD3B2456F2F}" destId="{1DFBD611-6D66-40FF-BFF9-3DAD097E8006}" srcOrd="0" destOrd="0" parTransId="{63FBE05F-3FB1-4AF2-B8B5-B5820CDDB88A}" sibTransId="{B10741CE-24D9-4432-A471-F33B55E40153}"/>
    <dgm:cxn modelId="{B2F11654-B241-4922-A762-83D8E72D2B49}" type="presOf" srcId="{88000DAF-1865-49C3-93CF-BA416A3FA5C9}" destId="{286C76A9-B99F-4511-AEC0-7A623B6DDD31}" srcOrd="0" destOrd="0" presId="urn:microsoft.com/office/officeart/2005/8/layout/orgChart1"/>
    <dgm:cxn modelId="{76306174-7C3B-4F49-9FE8-BE1DD735AC60}" type="presOf" srcId="{5828DB3C-2C68-4A9E-B469-7775AE993336}" destId="{1569472A-8F3A-4733-AB9B-B547EA0A774B}" srcOrd="0" destOrd="0" presId="urn:microsoft.com/office/officeart/2005/8/layout/orgChart1"/>
    <dgm:cxn modelId="{2D0C7774-F56B-496F-B1C5-D220EA9C4B8E}" type="presOf" srcId="{1BC7EA16-A22E-491F-A7F6-F77C968433EB}" destId="{54046111-426F-47FF-A8CE-962A5133EC48}" srcOrd="1" destOrd="0" presId="urn:microsoft.com/office/officeart/2005/8/layout/orgChart1"/>
    <dgm:cxn modelId="{2D7A5375-6AC5-4FA3-AE1A-57836E1CB004}" type="presOf" srcId="{0415B6A2-F82A-4C7E-8BC9-5D2C1271152F}" destId="{CCE3CC84-447C-4375-8EBB-1459ADD6386B}" srcOrd="0" destOrd="0" presId="urn:microsoft.com/office/officeart/2005/8/layout/orgChart1"/>
    <dgm:cxn modelId="{6F4D6556-D91A-414F-8FF0-5891EC6F56C0}" srcId="{1F82BAC8-C15B-43FD-9471-C8037D6371CD}" destId="{EDCEC7FE-8EDB-4B8F-9534-8428152B3322}" srcOrd="0" destOrd="0" parTransId="{CBE23AC1-A39A-4F5E-8949-15CE3B6408C2}" sibTransId="{C12A0003-1B9E-4F32-80C9-E6337F0A2459}"/>
    <dgm:cxn modelId="{4BA4FA57-B487-4514-B2BD-DAB4271D5921}" type="presOf" srcId="{C681C705-32F7-48EC-BC80-D27C30CF7BBE}" destId="{BEDF5479-947E-4EE8-9505-5A72CA0997CC}" srcOrd="0" destOrd="0" presId="urn:microsoft.com/office/officeart/2005/8/layout/orgChart1"/>
    <dgm:cxn modelId="{3EFAB478-0244-4EC0-9E60-71A79C509B4A}" type="presOf" srcId="{3F3FBB2B-3D1F-4F3C-A3D9-9FA99423AF90}" destId="{60FD7013-08EF-488C-894E-26FBF3A2C818}" srcOrd="1" destOrd="0" presId="urn:microsoft.com/office/officeart/2005/8/layout/orgChart1"/>
    <dgm:cxn modelId="{664D7559-F7DE-4A6D-BA1D-10580CAE56E9}" srcId="{1DFBD611-6D66-40FF-BFF9-3DAD097E8006}" destId="{B80A1509-C8BB-49D3-8C6D-D845FCF3383E}" srcOrd="1" destOrd="0" parTransId="{C681C705-32F7-48EC-BC80-D27C30CF7BBE}" sibTransId="{AE13CF48-859B-48C5-9585-CD3B87990116}"/>
    <dgm:cxn modelId="{F8423F5A-D4F1-45BA-AA83-06B00B0AD92F}" srcId="{A8FD7B7F-1C70-4D50-A975-2FD3B2456F2F}" destId="{4805FE13-2546-46CE-A8F7-46A26B61F86C}" srcOrd="1" destOrd="0" parTransId="{EB31F6B5-2433-4DB4-8812-FA8C80E74C22}" sibTransId="{A03DF358-C2A1-478C-9E2D-5208DE4B5CAA}"/>
    <dgm:cxn modelId="{E271677A-3C99-4CDC-8971-46895169F600}" type="presOf" srcId="{C580DDAE-EF76-4D51-B419-5F1879E3D724}" destId="{1E655E85-040D-46E0-9294-07E1862442ED}" srcOrd="0" destOrd="0" presId="urn:microsoft.com/office/officeart/2005/8/layout/orgChart1"/>
    <dgm:cxn modelId="{7A68825A-4286-42AF-B09E-9206C400EC02}" type="presOf" srcId="{4805FE13-2546-46CE-A8F7-46A26B61F86C}" destId="{FDEEF270-2E25-4893-954F-297EF5681AC3}" srcOrd="0" destOrd="0" presId="urn:microsoft.com/office/officeart/2005/8/layout/orgChart1"/>
    <dgm:cxn modelId="{1D3BAB7C-577B-42EC-BACA-FC109323CDC3}" type="presOf" srcId="{6325BB99-8621-4B89-960F-96543F9B5E63}" destId="{4545738F-4347-4D78-B9D4-C6CD33102F95}" srcOrd="0" destOrd="0" presId="urn:microsoft.com/office/officeart/2005/8/layout/orgChart1"/>
    <dgm:cxn modelId="{BE053F7E-9D98-4E08-BC4C-F50639E1BF0D}" type="presOf" srcId="{B3011179-71F5-4BC9-A1D1-19AFC548532C}" destId="{6EA361E1-E300-4804-8B98-73CAB16AE2DA}" srcOrd="1" destOrd="0" presId="urn:microsoft.com/office/officeart/2005/8/layout/orgChart1"/>
    <dgm:cxn modelId="{D016FA7F-D44A-4655-B719-0EC68C7E04ED}" type="presOf" srcId="{89810081-FB56-4973-8E26-5FEB700255E0}" destId="{5FFDD826-8BBC-4456-B58B-46163060C9D5}" srcOrd="0" destOrd="0" presId="urn:microsoft.com/office/officeart/2005/8/layout/orgChart1"/>
    <dgm:cxn modelId="{94218D88-B958-457A-AF03-C2EB0BE9ED9C}" type="presOf" srcId="{3F3FBB2B-3D1F-4F3C-A3D9-9FA99423AF90}" destId="{40A55C1D-ACB7-4097-8070-DC2B64CFEB17}" srcOrd="0" destOrd="0" presId="urn:microsoft.com/office/officeart/2005/8/layout/orgChart1"/>
    <dgm:cxn modelId="{BD6D5489-7DFD-4D24-90B3-4D00C73A5254}" type="presOf" srcId="{53284109-1046-419D-9449-164031507078}" destId="{E35B4DBB-8C7F-489E-91B8-4A9DFE63CE36}" srcOrd="1" destOrd="0" presId="urn:microsoft.com/office/officeart/2005/8/layout/orgChart1"/>
    <dgm:cxn modelId="{D7B48C89-C374-4317-9C96-325DF0103FA2}" srcId="{B3011179-71F5-4BC9-A1D1-19AFC548532C}" destId="{5EDC3A64-EDDE-4595-9131-D28F5092119E}" srcOrd="0" destOrd="0" parTransId="{88000DAF-1865-49C3-93CF-BA416A3FA5C9}" sibTransId="{D38E45AE-0F55-4A7B-8894-7D3A0D521314}"/>
    <dgm:cxn modelId="{B556E58A-B36E-435D-8F02-98604CAEB97D}" type="presOf" srcId="{5CE4E996-E55E-4196-A792-DF3AD1F5B64F}" destId="{AD3DA7DE-F1C1-4754-BA41-B741F556272F}" srcOrd="1" destOrd="0" presId="urn:microsoft.com/office/officeart/2005/8/layout/orgChart1"/>
    <dgm:cxn modelId="{7BFEE48E-C615-410F-8956-6168BBD7B2A9}" srcId="{1DFBD611-6D66-40FF-BFF9-3DAD097E8006}" destId="{C571E555-ED64-4E29-8F55-27F614293975}" srcOrd="2" destOrd="0" parTransId="{BFADDDDD-F42E-467D-B421-C27015AD461E}" sibTransId="{CD8C68EB-5CCD-433E-A713-879DD0536E0C}"/>
    <dgm:cxn modelId="{56C41890-4DF5-41EA-93BC-0B6C81462EEA}" type="presOf" srcId="{C0513E3D-0AFF-4E9B-A340-0D3CCF22A517}" destId="{B6C688E5-5F27-477A-9CA9-C7B0C3790AA6}" srcOrd="0" destOrd="0" presId="urn:microsoft.com/office/officeart/2005/8/layout/orgChart1"/>
    <dgm:cxn modelId="{E7BCBD98-E111-4F30-865C-4FD8DB0A1F12}" type="presOf" srcId="{C073DF27-FFC0-40B4-B4F4-35F3BF58B48C}" destId="{29A50F57-17A8-42B0-B8CC-6449D5D5A9BE}" srcOrd="1" destOrd="0" presId="urn:microsoft.com/office/officeart/2005/8/layout/orgChart1"/>
    <dgm:cxn modelId="{142F729D-3481-4744-857D-EAEFA81921E5}" srcId="{1DFBD611-6D66-40FF-BFF9-3DAD097E8006}" destId="{F0B58707-8975-402C-88BC-F3087C521073}" srcOrd="7" destOrd="0" parTransId="{74C91C4A-C757-4BBC-87E9-765CD03941D8}" sibTransId="{82E390F4-C220-4DA6-9D1B-4BC7A754F258}"/>
    <dgm:cxn modelId="{4393E69E-9D31-47D4-8225-7F1F0842DEEE}" srcId="{3488B5BB-04E8-4950-A9A0-4635299BCFCC}" destId="{B3011179-71F5-4BC9-A1D1-19AFC548532C}" srcOrd="0" destOrd="0" parTransId="{C580DDAE-EF76-4D51-B419-5F1879E3D724}" sibTransId="{B2E60DFA-0C93-426A-805A-C0FC89336485}"/>
    <dgm:cxn modelId="{2F4332A5-F7AE-4B90-97E9-C7CF71920F00}" type="presOf" srcId="{968A2957-8F24-4BD9-9EEB-59AAB20CA666}" destId="{E827DD35-DE78-482A-817D-92F0C8B06703}" srcOrd="1" destOrd="0" presId="urn:microsoft.com/office/officeart/2005/8/layout/orgChart1"/>
    <dgm:cxn modelId="{D1E0E7A5-6308-4F4F-91BA-CE096FCEEEDD}" srcId="{1DFBD611-6D66-40FF-BFF9-3DAD097E8006}" destId="{3F3FBB2B-3D1F-4F3C-A3D9-9FA99423AF90}" srcOrd="4" destOrd="0" parTransId="{9E64E539-9941-4B55-BB9D-8712387C37D4}" sibTransId="{EF02AB76-B451-4969-953A-2071E0B7D5B9}"/>
    <dgm:cxn modelId="{C90C30A7-0292-4446-BC2B-CA5C3D137374}" type="presOf" srcId="{30C04F4A-DBA4-41D8-A902-CA67F2495ED5}" destId="{A5394488-C0A1-4F73-A815-35608535FB3B}" srcOrd="0" destOrd="0" presId="urn:microsoft.com/office/officeart/2005/8/layout/orgChart1"/>
    <dgm:cxn modelId="{5C6890AA-9494-4092-A2E1-6B1A19C9A2B0}" srcId="{C0513E3D-0AFF-4E9B-A340-0D3CCF22A517}" destId="{885E61ED-7C79-45FE-B38B-A3076BFF94AD}" srcOrd="0" destOrd="0" parTransId="{601EACA6-6D9A-4EFB-A2EA-279F30A07D21}" sibTransId="{34F9383F-DC62-4D94-BDBA-186E0282F7D1}"/>
    <dgm:cxn modelId="{46AD13AC-42D8-4CB7-9BF3-8CFD1B52F8FF}" type="presOf" srcId="{EDCEC7FE-8EDB-4B8F-9534-8428152B3322}" destId="{2F654FC3-982A-4894-AF5E-58E8BD76BD1B}" srcOrd="0" destOrd="0" presId="urn:microsoft.com/office/officeart/2005/8/layout/orgChart1"/>
    <dgm:cxn modelId="{C1208FAC-DBA2-4037-904A-B0CF83404FC4}" type="presOf" srcId="{5CE4E996-E55E-4196-A792-DF3AD1F5B64F}" destId="{B133AE07-F0DF-4F35-BDC1-663D7B8BF93D}" srcOrd="0" destOrd="0" presId="urn:microsoft.com/office/officeart/2005/8/layout/orgChart1"/>
    <dgm:cxn modelId="{4CE4E5AE-FA94-462F-BA12-22965704B439}" type="presOf" srcId="{3AD33D2B-3677-4B29-91EC-0F9003CA4350}" destId="{627BF8A8-ACD8-4778-8CFF-433DC160930B}" srcOrd="0" destOrd="0" presId="urn:microsoft.com/office/officeart/2005/8/layout/orgChart1"/>
    <dgm:cxn modelId="{F665D8AF-4DF3-4E64-8FF0-6B8FF2AB168C}" type="presOf" srcId="{6325BB99-8621-4B89-960F-96543F9B5E63}" destId="{E85CAE4C-9E19-4F75-ACCB-5DE98E2280E2}" srcOrd="1" destOrd="0" presId="urn:microsoft.com/office/officeart/2005/8/layout/orgChart1"/>
    <dgm:cxn modelId="{0F8186B1-369A-4307-A535-44911AE3F7CA}" type="presOf" srcId="{ED94CA89-0976-4DF4-AA9B-E1928602D975}" destId="{4F0B9F04-3204-40F1-90CC-18BFD3232CF5}" srcOrd="0" destOrd="0" presId="urn:microsoft.com/office/officeart/2005/8/layout/orgChart1"/>
    <dgm:cxn modelId="{0F9D42B4-A885-44A0-8CEC-CBA5E72D14F6}" type="presOf" srcId="{CBE23AC1-A39A-4F5E-8949-15CE3B6408C2}" destId="{C3E4D2F1-EED6-48F7-9CA4-73763A5E7C82}" srcOrd="0" destOrd="0" presId="urn:microsoft.com/office/officeart/2005/8/layout/orgChart1"/>
    <dgm:cxn modelId="{692F74B7-D1F3-4D6C-A1C5-83996644C150}" type="presOf" srcId="{F0B58707-8975-402C-88BC-F3087C521073}" destId="{6646778F-906A-4F15-926E-D6EF6AA88F23}" srcOrd="0" destOrd="0" presId="urn:microsoft.com/office/officeart/2005/8/layout/orgChart1"/>
    <dgm:cxn modelId="{AF2C05BA-0850-40E3-B548-AC9137075463}" type="presOf" srcId="{C571E555-ED64-4E29-8F55-27F614293975}" destId="{D40CB844-257C-42C9-AF29-0520BEDDE0FD}" srcOrd="0" destOrd="0" presId="urn:microsoft.com/office/officeart/2005/8/layout/orgChart1"/>
    <dgm:cxn modelId="{FA48BABA-3463-4AE6-9EC9-7A7E80D1768B}" type="presOf" srcId="{A8FD7B7F-1C70-4D50-A975-2FD3B2456F2F}" destId="{2C0503B7-B8F6-4A5C-AA82-D6A460FEC209}" srcOrd="0" destOrd="0" presId="urn:microsoft.com/office/officeart/2005/8/layout/orgChart1"/>
    <dgm:cxn modelId="{0A8E9CBB-9CC5-4FDA-88E1-39C8C0760215}" srcId="{4221A867-7C86-4B4D-9B0E-2EE5DF2ABFB8}" destId="{C72505FE-E5C1-4659-935E-5FB92DA890A1}" srcOrd="1" destOrd="0" parTransId="{95246F01-FE40-46C9-8B56-A4893D6A0F8B}" sibTransId="{AC0F7AD3-B776-43A8-A65D-ED57E7AD69BB}"/>
    <dgm:cxn modelId="{CBBF33BC-A157-46F4-87CA-EBF14933E905}" type="presOf" srcId="{9E64E539-9941-4B55-BB9D-8712387C37D4}" destId="{97067C62-F754-46E6-A260-F396B50B7F3A}" srcOrd="0" destOrd="0" presId="urn:microsoft.com/office/officeart/2005/8/layout/orgChart1"/>
    <dgm:cxn modelId="{E3BA6FBC-6F9D-48B8-9488-E6095209B6D0}" srcId="{1DFBD611-6D66-40FF-BFF9-3DAD097E8006}" destId="{9CC7042F-B78A-49F9-9108-57840D1B4F2C}" srcOrd="8" destOrd="0" parTransId="{5CAE3F2B-970C-4F26-91EB-A464CDC9D1F3}" sibTransId="{272AD369-ECF6-4AEC-9D40-ECCD08CE6BDA}"/>
    <dgm:cxn modelId="{350A1DC5-955E-4B6B-8330-EBBEB9DA0E4C}" type="presOf" srcId="{885E61ED-7C79-45FE-B38B-A3076BFF94AD}" destId="{BB90E956-3924-406B-B163-33AD79660067}" srcOrd="1" destOrd="0" presId="urn:microsoft.com/office/officeart/2005/8/layout/orgChart1"/>
    <dgm:cxn modelId="{F73875C6-4685-459F-9E88-D407B4B510EA}" srcId="{4221A867-7C86-4B4D-9B0E-2EE5DF2ABFB8}" destId="{968A2957-8F24-4BD9-9EEB-59AAB20CA666}" srcOrd="4" destOrd="0" parTransId="{0415B6A2-F82A-4C7E-8BC9-5D2C1271152F}" sibTransId="{0263EF83-D47A-48F2-8566-EE95829D183F}"/>
    <dgm:cxn modelId="{87B4D0C9-C220-4BEF-BD25-4273C342936B}" type="presOf" srcId="{93CFC53A-3F24-422E-A2B5-6EB3123746F3}" destId="{604B39CA-1D98-4C5B-A6BA-26C6DB9113AD}" srcOrd="0" destOrd="0" presId="urn:microsoft.com/office/officeart/2005/8/layout/orgChart1"/>
    <dgm:cxn modelId="{7CAD13CB-2F6B-4532-835F-574E078F6A57}" type="presOf" srcId="{BEECF823-4485-4A53-9FC0-93BED1A7FE16}" destId="{904AF661-B76E-468E-BAF9-192A41F1BA2E}" srcOrd="0" destOrd="0" presId="urn:microsoft.com/office/officeart/2005/8/layout/orgChart1"/>
    <dgm:cxn modelId="{39B91DCB-F376-41DA-AFA7-A11B8C4AE77C}" srcId="{1DFBD611-6D66-40FF-BFF9-3DAD097E8006}" destId="{F5440825-031B-4845-A76F-6C7CEE6A07F3}" srcOrd="6" destOrd="0" parTransId="{9F742F8A-B131-42E0-91E6-D73B97704836}" sibTransId="{ABCAF28C-9EBD-4DA2-AD92-24CDE3D3DCDB}"/>
    <dgm:cxn modelId="{1578EACC-3BFE-4D74-827F-A69D283F4A1F}" type="presOf" srcId="{74C91C4A-C757-4BBC-87E9-765CD03941D8}" destId="{BB7435C0-597C-480D-8AD7-AA6D257FED72}" srcOrd="0" destOrd="0" presId="urn:microsoft.com/office/officeart/2005/8/layout/orgChart1"/>
    <dgm:cxn modelId="{6CB6BCCD-5179-42D6-BD7E-94EB03520F75}" type="presOf" srcId="{95246F01-FE40-46C9-8B56-A4893D6A0F8B}" destId="{DD775E49-AAFE-4291-8284-B37D6B723E6A}" srcOrd="0" destOrd="0" presId="urn:microsoft.com/office/officeart/2005/8/layout/orgChart1"/>
    <dgm:cxn modelId="{E46123CE-6734-4E7D-BA23-FAA0A49DD044}" type="presOf" srcId="{C4FFDEB6-B612-47E8-AEF6-EE59A9FBA52B}" destId="{BC41607D-3A10-4060-924B-D14C6A04CC6E}" srcOrd="0" destOrd="0" presId="urn:microsoft.com/office/officeart/2005/8/layout/orgChart1"/>
    <dgm:cxn modelId="{2CC5DDD2-10EC-4115-B835-5A07275DE2B4}" srcId="{1DFBD611-6D66-40FF-BFF9-3DAD097E8006}" destId="{551E3BF5-E39E-48C1-AA09-73E9747B5070}" srcOrd="5" destOrd="0" parTransId="{15526F26-3B73-4341-B43E-DF8EB22E074F}" sibTransId="{5948EB41-5F47-45C3-A04F-088F89598626}"/>
    <dgm:cxn modelId="{BFF90ED4-6630-4AC7-87C5-FBFBAA410837}" type="presOf" srcId="{2AFB2A7B-7462-4D49-8628-4C39DB9FAB9C}" destId="{A7299337-DB5F-40FE-8664-6DAFEA62D4D5}" srcOrd="0" destOrd="0" presId="urn:microsoft.com/office/officeart/2005/8/layout/orgChart1"/>
    <dgm:cxn modelId="{933B6DD4-C6AC-4BB5-8BCD-B6AA5F0EE20F}" srcId="{A8FD7B7F-1C70-4D50-A975-2FD3B2456F2F}" destId="{423A9384-BA0E-4BF9-BFB1-45159E183895}" srcOrd="2" destOrd="0" parTransId="{5828DB3C-2C68-4A9E-B469-7775AE993336}" sibTransId="{FB005E25-479C-49F6-A21D-EB0B563561D9}"/>
    <dgm:cxn modelId="{B0D9A7D4-9517-4F05-874E-A7C04CEFEB44}" type="presOf" srcId="{EDCEC7FE-8EDB-4B8F-9534-8428152B3322}" destId="{DF48DA33-7275-44AA-9075-57829C5872FF}" srcOrd="1" destOrd="0" presId="urn:microsoft.com/office/officeart/2005/8/layout/orgChart1"/>
    <dgm:cxn modelId="{A4C821D5-C70D-441D-B789-2B90F159C03D}" srcId="{C073DF27-FFC0-40B4-B4F4-35F3BF58B48C}" destId="{6325BB99-8621-4B89-960F-96543F9B5E63}" srcOrd="0" destOrd="0" parTransId="{F37C84F5-7591-40D7-A1CA-E34E93191C81}" sibTransId="{1F1DE8F3-2DDA-44DF-9F30-AD0283DC4D46}"/>
    <dgm:cxn modelId="{74693FD5-5431-4F7A-8097-D376811A2E7E}" type="presOf" srcId="{D4BEB5E2-9714-42DE-939D-016256CC8723}" destId="{101C162D-397D-4CA5-9547-0CA7FE1BA502}" srcOrd="0" destOrd="0" presId="urn:microsoft.com/office/officeart/2005/8/layout/orgChart1"/>
    <dgm:cxn modelId="{BA9AC1DB-30F3-4026-AE08-8A3E418AAE31}" type="presOf" srcId="{A9A22004-45C4-4AC2-B11B-FC1111EFF370}" destId="{9CEBCA69-C407-4ABF-90C0-536D4EFACF2D}" srcOrd="0" destOrd="0" presId="urn:microsoft.com/office/officeart/2005/8/layout/orgChart1"/>
    <dgm:cxn modelId="{63B829DE-2E1E-4864-8A3B-4D92CC1B6BAE}" type="presOf" srcId="{27F59AE6-A23A-4C7B-8750-49CAC9EEDAE1}" destId="{D47BED28-5FA0-4DD5-AF0D-FB0E23EBAAD0}" srcOrd="1" destOrd="0" presId="urn:microsoft.com/office/officeart/2005/8/layout/orgChart1"/>
    <dgm:cxn modelId="{D16D55E1-DADD-4C81-9D9C-6E972BE123B6}" type="presOf" srcId="{F0B58707-8975-402C-88BC-F3087C521073}" destId="{82061180-853E-4B1E-A14A-0172F68EFC14}" srcOrd="1" destOrd="0" presId="urn:microsoft.com/office/officeart/2005/8/layout/orgChart1"/>
    <dgm:cxn modelId="{7CB819E2-CDA1-4A4B-A8B8-3499DBBE9EED}" type="presOf" srcId="{CBE5B863-D241-40FD-981D-1E103715324B}" destId="{E747EE9E-5920-43CD-85A4-3643D391D47F}" srcOrd="0" destOrd="0" presId="urn:microsoft.com/office/officeart/2005/8/layout/orgChart1"/>
    <dgm:cxn modelId="{633CEBE2-85DE-47B6-B841-ABEC138C326E}" type="presOf" srcId="{423A9384-BA0E-4BF9-BFB1-45159E183895}" destId="{E73C6E3C-1224-4678-8B06-8D11551499C0}" srcOrd="1" destOrd="0" presId="urn:microsoft.com/office/officeart/2005/8/layout/orgChart1"/>
    <dgm:cxn modelId="{729B53E4-857A-44E2-8EBE-61B244F070C2}" type="presOf" srcId="{4805FE13-2546-46CE-A8F7-46A26B61F86C}" destId="{E4879A5D-F2FB-47B5-8857-75260431771E}" srcOrd="1" destOrd="0" presId="urn:microsoft.com/office/officeart/2005/8/layout/orgChart1"/>
    <dgm:cxn modelId="{3FA206E5-564F-4226-9688-9166BBC91CF3}" type="presOf" srcId="{5EDC3A64-EDDE-4595-9131-D28F5092119E}" destId="{1412DD59-AD39-4D5C-BB6C-272D307B51A6}" srcOrd="1" destOrd="0" presId="urn:microsoft.com/office/officeart/2005/8/layout/orgChart1"/>
    <dgm:cxn modelId="{332B93E6-E76F-4C75-A5C1-2F0631C949CA}" srcId="{4221A867-7C86-4B4D-9B0E-2EE5DF2ABFB8}" destId="{27F59AE6-A23A-4C7B-8750-49CAC9EEDAE1}" srcOrd="0" destOrd="0" parTransId="{30C04F4A-DBA4-41D8-A902-CA67F2495ED5}" sibTransId="{CCD839E3-BCF9-45BB-9EB1-FB7E2E8BF500}"/>
    <dgm:cxn modelId="{BC3D8DEB-CBBE-446B-930B-291ED0FDA231}" srcId="{1F82BAC8-C15B-43FD-9471-C8037D6371CD}" destId="{CBE5B863-D241-40FD-981D-1E103715324B}" srcOrd="2" destOrd="0" parTransId="{CC527166-2883-4894-96A9-C46EB8200101}" sibTransId="{4628910C-CA2A-45B6-A030-924A86519909}"/>
    <dgm:cxn modelId="{152055EC-E8CA-43BD-8246-B8D1CE2E4B26}" type="presOf" srcId="{C72505FE-E5C1-4659-935E-5FB92DA890A1}" destId="{AACB56F8-389C-4716-ABA5-9EF7F96D3AC2}" srcOrd="0" destOrd="0" presId="urn:microsoft.com/office/officeart/2005/8/layout/orgChart1"/>
    <dgm:cxn modelId="{EA5DA3EC-4F1B-40C1-A6CF-4123237899B7}" type="presOf" srcId="{3488B5BB-04E8-4950-A9A0-4635299BCFCC}" destId="{64D1B51A-F9F3-42AD-8929-8AE504B023A7}" srcOrd="1" destOrd="0" presId="urn:microsoft.com/office/officeart/2005/8/layout/orgChart1"/>
    <dgm:cxn modelId="{0BBEA5F2-6F28-435B-90C2-018E5F89C4DD}" type="presOf" srcId="{C571E555-ED64-4E29-8F55-27F614293975}" destId="{1137127F-6F50-4BBA-BD54-6CFEF4D624F6}" srcOrd="1" destOrd="0" presId="urn:microsoft.com/office/officeart/2005/8/layout/orgChart1"/>
    <dgm:cxn modelId="{98EBAAF3-38A8-4C8A-8F1E-8515F981E7E7}" type="presOf" srcId="{63FBE05F-3FB1-4AF2-B8B5-B5820CDDB88A}" destId="{4DE9294C-77EC-4729-838C-7331356EF23C}" srcOrd="0" destOrd="0" presId="urn:microsoft.com/office/officeart/2005/8/layout/orgChart1"/>
    <dgm:cxn modelId="{F04CF1F3-448F-4C9D-AE6B-2B3E0DFB4BE8}" type="presOf" srcId="{A013E9D4-4590-4E55-918D-5DAFF194D6F7}" destId="{9BE0E1C0-3616-4B01-B8B2-65BF0BAEF48E}" srcOrd="0" destOrd="0" presId="urn:microsoft.com/office/officeart/2005/8/layout/orgChart1"/>
    <dgm:cxn modelId="{69ADFFF5-389F-4CA1-A448-8CAD205F6F14}" srcId="{4221A867-7C86-4B4D-9B0E-2EE5DF2ABFB8}" destId="{222255B3-04BF-4BE2-A683-38AC4FE8D67A}" srcOrd="2" destOrd="0" parTransId="{ED94CA89-0976-4DF4-AA9B-E1928602D975}" sibTransId="{49DE1EF2-C7F8-48F1-98ED-B5069E19A8CA}"/>
    <dgm:cxn modelId="{E97A5DF6-62E9-4E1E-9B71-90353F74832E}" type="presOf" srcId="{8B01E7CD-D87A-4AF6-965E-BA72D25D7458}" destId="{6EB0FFF0-04C6-4ECE-9A39-29400F63D252}" srcOrd="0" destOrd="0" presId="urn:microsoft.com/office/officeart/2005/8/layout/orgChart1"/>
    <dgm:cxn modelId="{2E4CC9F6-2400-4E5E-8B46-E2058532934E}" type="presOf" srcId="{CBCF850F-0EE1-4547-9360-C80C5D7F2CF7}" destId="{AABA6214-5DA1-45AA-B1A1-6489F2226451}" srcOrd="0" destOrd="0" presId="urn:microsoft.com/office/officeart/2005/8/layout/orgChart1"/>
    <dgm:cxn modelId="{6E8B60F8-53D5-46AD-9D8E-A233935E76C5}" type="presOf" srcId="{EB31F6B5-2433-4DB4-8812-FA8C80E74C22}" destId="{C32E08F9-A7A5-4055-A46A-ED11A4B3A35A}" srcOrd="0" destOrd="0" presId="urn:microsoft.com/office/officeart/2005/8/layout/orgChart1"/>
    <dgm:cxn modelId="{671F95FC-14FD-4F0F-9C17-388DB320E3C4}" srcId="{CBCF850F-0EE1-4547-9360-C80C5D7F2CF7}" destId="{E8A86FB8-A529-4985-AE3E-80D56C9034A2}" srcOrd="0" destOrd="0" parTransId="{A013E9D4-4590-4E55-918D-5DAFF194D6F7}" sibTransId="{A4738C24-0556-4B25-A569-9DAABF60868D}"/>
    <dgm:cxn modelId="{EE8BEEFD-85E8-41B9-9EB7-227BDD0B0D01}" type="presOf" srcId="{F37C84F5-7591-40D7-A1CA-E34E93191C81}" destId="{0A18E960-E5CA-4675-BA27-F27DE449E538}" srcOrd="0" destOrd="0" presId="urn:microsoft.com/office/officeart/2005/8/layout/orgChart1"/>
    <dgm:cxn modelId="{28DB85FE-982D-4101-A3CB-1A821077C678}" type="presOf" srcId="{27F59AE6-A23A-4C7B-8750-49CAC9EEDAE1}" destId="{A06DDE98-EF02-4B9A-94BB-75D1ADF4913C}" srcOrd="0" destOrd="0" presId="urn:microsoft.com/office/officeart/2005/8/layout/orgChart1"/>
    <dgm:cxn modelId="{7633937F-6534-4AB1-ABF0-B1A6BB12BBD2}" type="presParOf" srcId="{604B39CA-1D98-4C5B-A6BA-26C6DB9113AD}" destId="{DB4F7676-F0B4-47E9-87B5-CE762E305909}" srcOrd="0" destOrd="0" presId="urn:microsoft.com/office/officeart/2005/8/layout/orgChart1"/>
    <dgm:cxn modelId="{E4F054C4-58AE-4255-B354-FCFFFF949FC4}" type="presParOf" srcId="{DB4F7676-F0B4-47E9-87B5-CE762E305909}" destId="{F16D8171-8F7B-4982-AF46-EDE57166E07A}" srcOrd="0" destOrd="0" presId="urn:microsoft.com/office/officeart/2005/8/layout/orgChart1"/>
    <dgm:cxn modelId="{A385BC58-3DC3-4A4F-9247-A2488BD757C5}" type="presParOf" srcId="{F16D8171-8F7B-4982-AF46-EDE57166E07A}" destId="{B6C688E5-5F27-477A-9CA9-C7B0C3790AA6}" srcOrd="0" destOrd="0" presId="urn:microsoft.com/office/officeart/2005/8/layout/orgChart1"/>
    <dgm:cxn modelId="{7F95AE4B-4C63-4905-84D3-2B66FAED23B5}" type="presParOf" srcId="{F16D8171-8F7B-4982-AF46-EDE57166E07A}" destId="{0EA386D6-1DAA-4A76-B3A3-4C3C16EDF460}" srcOrd="1" destOrd="0" presId="urn:microsoft.com/office/officeart/2005/8/layout/orgChart1"/>
    <dgm:cxn modelId="{6F11744A-407C-4234-A04F-22FDAF3C2237}" type="presParOf" srcId="{DB4F7676-F0B4-47E9-87B5-CE762E305909}" destId="{5C8CB127-A24F-43EC-ABF3-06E56F16249B}" srcOrd="1" destOrd="0" presId="urn:microsoft.com/office/officeart/2005/8/layout/orgChart1"/>
    <dgm:cxn modelId="{23A8BDFA-1B34-4CB9-9E9C-C6AD9984074F}" type="presParOf" srcId="{5C8CB127-A24F-43EC-ABF3-06E56F16249B}" destId="{463F4AF6-7F15-4A73-B767-C611952E5F92}" srcOrd="0" destOrd="0" presId="urn:microsoft.com/office/officeart/2005/8/layout/orgChart1"/>
    <dgm:cxn modelId="{D21BCD0B-A52A-422C-A5C6-0D99EDC8A627}" type="presParOf" srcId="{5C8CB127-A24F-43EC-ABF3-06E56F16249B}" destId="{1A9FFFF6-0C71-4019-8CCB-95393E74D0DE}" srcOrd="1" destOrd="0" presId="urn:microsoft.com/office/officeart/2005/8/layout/orgChart1"/>
    <dgm:cxn modelId="{87EC76D5-B92E-4AB0-A0DA-5F145ABA6CC2}" type="presParOf" srcId="{1A9FFFF6-0C71-4019-8CCB-95393E74D0DE}" destId="{59C09E2F-D5B6-47C5-A88D-3F99BDFCC838}" srcOrd="0" destOrd="0" presId="urn:microsoft.com/office/officeart/2005/8/layout/orgChart1"/>
    <dgm:cxn modelId="{65127AC2-6AC3-448E-BC76-BB50409B1E09}" type="presParOf" srcId="{59C09E2F-D5B6-47C5-A88D-3F99BDFCC838}" destId="{52774BB9-A168-4902-B758-4F61B022D849}" srcOrd="0" destOrd="0" presId="urn:microsoft.com/office/officeart/2005/8/layout/orgChart1"/>
    <dgm:cxn modelId="{58FE08E3-FED3-45E1-A57B-047649A12573}" type="presParOf" srcId="{59C09E2F-D5B6-47C5-A88D-3F99BDFCC838}" destId="{BB90E956-3924-406B-B163-33AD79660067}" srcOrd="1" destOrd="0" presId="urn:microsoft.com/office/officeart/2005/8/layout/orgChart1"/>
    <dgm:cxn modelId="{E5F3F08D-3576-45AD-B877-4650526A8102}" type="presParOf" srcId="{1A9FFFF6-0C71-4019-8CCB-95393E74D0DE}" destId="{9CB7AF24-4F57-4C00-AEE4-8F6CA5989B29}" srcOrd="1" destOrd="0" presId="urn:microsoft.com/office/officeart/2005/8/layout/orgChart1"/>
    <dgm:cxn modelId="{EE5FDF2D-A509-4245-B127-EFBCA7B49A90}" type="presParOf" srcId="{1A9FFFF6-0C71-4019-8CCB-95393E74D0DE}" destId="{B3957D38-FAF6-4BE0-A56A-A7D0E5D2ED35}" srcOrd="2" destOrd="0" presId="urn:microsoft.com/office/officeart/2005/8/layout/orgChart1"/>
    <dgm:cxn modelId="{02239A59-D82E-46F7-A55D-3EE5E9D58873}" type="presParOf" srcId="{5C8CB127-A24F-43EC-ABF3-06E56F16249B}" destId="{9FBA45C0-701C-43EF-A78D-A566E14EB471}" srcOrd="2" destOrd="0" presId="urn:microsoft.com/office/officeart/2005/8/layout/orgChart1"/>
    <dgm:cxn modelId="{40295F52-D12A-4515-864B-718E7F54DE6F}" type="presParOf" srcId="{5C8CB127-A24F-43EC-ABF3-06E56F16249B}" destId="{2B1D9F14-6B87-4A27-89D3-F324439E2476}" srcOrd="3" destOrd="0" presId="urn:microsoft.com/office/officeart/2005/8/layout/orgChart1"/>
    <dgm:cxn modelId="{B7F67C80-9669-4721-BB20-234797D3A097}" type="presParOf" srcId="{2B1D9F14-6B87-4A27-89D3-F324439E2476}" destId="{C7E2E2B7-6BBF-435B-B085-7A8E1F709162}" srcOrd="0" destOrd="0" presId="urn:microsoft.com/office/officeart/2005/8/layout/orgChart1"/>
    <dgm:cxn modelId="{BED82ADF-4E7D-45EE-9C8E-A1046EEE8144}" type="presParOf" srcId="{C7E2E2B7-6BBF-435B-B085-7A8E1F709162}" destId="{2C0503B7-B8F6-4A5C-AA82-D6A460FEC209}" srcOrd="0" destOrd="0" presId="urn:microsoft.com/office/officeart/2005/8/layout/orgChart1"/>
    <dgm:cxn modelId="{49CEFE41-BBEC-44B9-A18F-AC6224078AA0}" type="presParOf" srcId="{C7E2E2B7-6BBF-435B-B085-7A8E1F709162}" destId="{122782DB-9EA0-4935-8234-13AE3920A230}" srcOrd="1" destOrd="0" presId="urn:microsoft.com/office/officeart/2005/8/layout/orgChart1"/>
    <dgm:cxn modelId="{52A7551B-AB48-4E24-B4F6-5B35511EE1D7}" type="presParOf" srcId="{2B1D9F14-6B87-4A27-89D3-F324439E2476}" destId="{D5D33340-7593-4501-8469-4E8B5FCC4ADF}" srcOrd="1" destOrd="0" presId="urn:microsoft.com/office/officeart/2005/8/layout/orgChart1"/>
    <dgm:cxn modelId="{E1133CB4-0BD8-45D5-94FE-57CC3B16138F}" type="presParOf" srcId="{D5D33340-7593-4501-8469-4E8B5FCC4ADF}" destId="{4DE9294C-77EC-4729-838C-7331356EF23C}" srcOrd="0" destOrd="0" presId="urn:microsoft.com/office/officeart/2005/8/layout/orgChart1"/>
    <dgm:cxn modelId="{0934F009-9C09-4B77-8D69-8E33DB1DA9BA}" type="presParOf" srcId="{D5D33340-7593-4501-8469-4E8B5FCC4ADF}" destId="{F278617C-1206-4163-AE3F-44C22331F07F}" srcOrd="1" destOrd="0" presId="urn:microsoft.com/office/officeart/2005/8/layout/orgChart1"/>
    <dgm:cxn modelId="{160E8990-1E71-4EC2-A550-2332C52053BF}" type="presParOf" srcId="{F278617C-1206-4163-AE3F-44C22331F07F}" destId="{60F947BE-DD17-4430-9754-300966AF84DD}" srcOrd="0" destOrd="0" presId="urn:microsoft.com/office/officeart/2005/8/layout/orgChart1"/>
    <dgm:cxn modelId="{81A7A1D6-3428-4217-8473-BB951518742A}" type="presParOf" srcId="{60F947BE-DD17-4430-9754-300966AF84DD}" destId="{9238FE63-50DD-4FDE-80EC-B9753521F338}" srcOrd="0" destOrd="0" presId="urn:microsoft.com/office/officeart/2005/8/layout/orgChart1"/>
    <dgm:cxn modelId="{959B24E3-5071-46D2-9C2D-7601AF55A1DA}" type="presParOf" srcId="{60F947BE-DD17-4430-9754-300966AF84DD}" destId="{9C468896-263E-46F5-8858-E73154E765EF}" srcOrd="1" destOrd="0" presId="urn:microsoft.com/office/officeart/2005/8/layout/orgChart1"/>
    <dgm:cxn modelId="{B805899A-7609-4BFB-95D3-BCBC0BBFF558}" type="presParOf" srcId="{F278617C-1206-4163-AE3F-44C22331F07F}" destId="{AD05D672-0C69-47C3-976B-72505A8C2693}" srcOrd="1" destOrd="0" presId="urn:microsoft.com/office/officeart/2005/8/layout/orgChart1"/>
    <dgm:cxn modelId="{8FEC9598-9767-4C5E-9CA3-D57E42580589}" type="presParOf" srcId="{AD05D672-0C69-47C3-976B-72505A8C2693}" destId="{9CEBCA69-C407-4ABF-90C0-536D4EFACF2D}" srcOrd="0" destOrd="0" presId="urn:microsoft.com/office/officeart/2005/8/layout/orgChart1"/>
    <dgm:cxn modelId="{FA1B0BD9-F4BE-4B9B-81B0-075ABE504190}" type="presParOf" srcId="{AD05D672-0C69-47C3-976B-72505A8C2693}" destId="{314E8A14-3F9C-4118-9C98-1F5ADC9EB54C}" srcOrd="1" destOrd="0" presId="urn:microsoft.com/office/officeart/2005/8/layout/orgChart1"/>
    <dgm:cxn modelId="{40C1EA98-9DE5-4CBA-B390-288C1B518476}" type="presParOf" srcId="{314E8A14-3F9C-4118-9C98-1F5ADC9EB54C}" destId="{A35CC9EB-4F49-43B0-8D43-6069AA2F6643}" srcOrd="0" destOrd="0" presId="urn:microsoft.com/office/officeart/2005/8/layout/orgChart1"/>
    <dgm:cxn modelId="{D9E1DDC1-D070-40E6-867F-B7EB5A44A983}" type="presParOf" srcId="{A35CC9EB-4F49-43B0-8D43-6069AA2F6643}" destId="{945B0349-C0BE-48CB-B0E3-315CB8780F33}" srcOrd="0" destOrd="0" presId="urn:microsoft.com/office/officeart/2005/8/layout/orgChart1"/>
    <dgm:cxn modelId="{1F3A6B3A-418F-46E4-BBDD-7CE4BF366DE2}" type="presParOf" srcId="{A35CC9EB-4F49-43B0-8D43-6069AA2F6643}" destId="{C406C5AE-5826-4C2F-9C1E-604B3836344D}" srcOrd="1" destOrd="0" presId="urn:microsoft.com/office/officeart/2005/8/layout/orgChart1"/>
    <dgm:cxn modelId="{3553E230-E071-4F66-9C52-EBBB57748114}" type="presParOf" srcId="{314E8A14-3F9C-4118-9C98-1F5ADC9EB54C}" destId="{5E71268C-A417-420E-BC34-A8C9A60B6957}" srcOrd="1" destOrd="0" presId="urn:microsoft.com/office/officeart/2005/8/layout/orgChart1"/>
    <dgm:cxn modelId="{6FC96F85-AF23-4466-88BC-620573AE77FA}" type="presParOf" srcId="{5E71268C-A417-420E-BC34-A8C9A60B6957}" destId="{C3E4D2F1-EED6-48F7-9CA4-73763A5E7C82}" srcOrd="0" destOrd="0" presId="urn:microsoft.com/office/officeart/2005/8/layout/orgChart1"/>
    <dgm:cxn modelId="{50DF44E6-6806-46FB-A8F5-C1B3344360F8}" type="presParOf" srcId="{5E71268C-A417-420E-BC34-A8C9A60B6957}" destId="{2F9FBC5C-34F1-46A2-8ECC-9F1526923604}" srcOrd="1" destOrd="0" presId="urn:microsoft.com/office/officeart/2005/8/layout/orgChart1"/>
    <dgm:cxn modelId="{E1C5AAF6-E03E-412F-9524-87399E22D005}" type="presParOf" srcId="{2F9FBC5C-34F1-46A2-8ECC-9F1526923604}" destId="{03560F05-0994-4A6A-928B-A9F2EEB8886B}" srcOrd="0" destOrd="0" presId="urn:microsoft.com/office/officeart/2005/8/layout/orgChart1"/>
    <dgm:cxn modelId="{C0AB28FF-A74F-4696-9C92-1FDDBF70E504}" type="presParOf" srcId="{03560F05-0994-4A6A-928B-A9F2EEB8886B}" destId="{2F654FC3-982A-4894-AF5E-58E8BD76BD1B}" srcOrd="0" destOrd="0" presId="urn:microsoft.com/office/officeart/2005/8/layout/orgChart1"/>
    <dgm:cxn modelId="{15F89FE3-9396-430C-A89B-9E920219F386}" type="presParOf" srcId="{03560F05-0994-4A6A-928B-A9F2EEB8886B}" destId="{DF48DA33-7275-44AA-9075-57829C5872FF}" srcOrd="1" destOrd="0" presId="urn:microsoft.com/office/officeart/2005/8/layout/orgChart1"/>
    <dgm:cxn modelId="{2C0E7713-ACC9-48F7-BFE9-35BCC229270F}" type="presParOf" srcId="{2F9FBC5C-34F1-46A2-8ECC-9F1526923604}" destId="{AFA6B340-F478-4960-9E5F-C58CF7EEBEFF}" srcOrd="1" destOrd="0" presId="urn:microsoft.com/office/officeart/2005/8/layout/orgChart1"/>
    <dgm:cxn modelId="{C43F45A3-5BBD-41C6-AB69-9EF219545F9D}" type="presParOf" srcId="{AFA6B340-F478-4960-9E5F-C58CF7EEBEFF}" destId="{6EB0FFF0-04C6-4ECE-9A39-29400F63D252}" srcOrd="0" destOrd="0" presId="urn:microsoft.com/office/officeart/2005/8/layout/orgChart1"/>
    <dgm:cxn modelId="{40CDCEA9-AE6A-4EB6-A608-98A7335BB067}" type="presParOf" srcId="{AFA6B340-F478-4960-9E5F-C58CF7EEBEFF}" destId="{B10DC209-A118-4DE3-BB11-15AACFBCF911}" srcOrd="1" destOrd="0" presId="urn:microsoft.com/office/officeart/2005/8/layout/orgChart1"/>
    <dgm:cxn modelId="{53B76F15-60DD-4BED-8F42-3E3BA5EE17D1}" type="presParOf" srcId="{B10DC209-A118-4DE3-BB11-15AACFBCF911}" destId="{86B15F50-7D15-4E50-B4B0-FAC18B4019A8}" srcOrd="0" destOrd="0" presId="urn:microsoft.com/office/officeart/2005/8/layout/orgChart1"/>
    <dgm:cxn modelId="{85EB22CD-7EAB-4DF9-8A70-D223151DBB3D}" type="presParOf" srcId="{86B15F50-7D15-4E50-B4B0-FAC18B4019A8}" destId="{58F80E3F-7C3D-48BC-B681-F41702D5D4EA}" srcOrd="0" destOrd="0" presId="urn:microsoft.com/office/officeart/2005/8/layout/orgChart1"/>
    <dgm:cxn modelId="{37E5A34B-31A6-43DD-872A-27A14AD30FFF}" type="presParOf" srcId="{86B15F50-7D15-4E50-B4B0-FAC18B4019A8}" destId="{64D1B51A-F9F3-42AD-8929-8AE504B023A7}" srcOrd="1" destOrd="0" presId="urn:microsoft.com/office/officeart/2005/8/layout/orgChart1"/>
    <dgm:cxn modelId="{C5522DA0-31C0-430A-BA27-D0BA6094003B}" type="presParOf" srcId="{B10DC209-A118-4DE3-BB11-15AACFBCF911}" destId="{5D97FCD9-1272-45E0-BACC-C49318FE1DF8}" srcOrd="1" destOrd="0" presId="urn:microsoft.com/office/officeart/2005/8/layout/orgChart1"/>
    <dgm:cxn modelId="{B6B68EBD-490C-4A19-9060-3F386A70A97D}" type="presParOf" srcId="{5D97FCD9-1272-45E0-BACC-C49318FE1DF8}" destId="{1E655E85-040D-46E0-9294-07E1862442ED}" srcOrd="0" destOrd="0" presId="urn:microsoft.com/office/officeart/2005/8/layout/orgChart1"/>
    <dgm:cxn modelId="{066F68EB-A84A-4569-B6C4-30388973B7B0}" type="presParOf" srcId="{5D97FCD9-1272-45E0-BACC-C49318FE1DF8}" destId="{C68C302A-D752-480B-A0DF-C93F0681D03D}" srcOrd="1" destOrd="0" presId="urn:microsoft.com/office/officeart/2005/8/layout/orgChart1"/>
    <dgm:cxn modelId="{7F345971-918A-4974-91C8-B44D47D06C8B}" type="presParOf" srcId="{C68C302A-D752-480B-A0DF-C93F0681D03D}" destId="{FD79CD69-3F2C-4A24-ADAB-775B54C149BC}" srcOrd="0" destOrd="0" presId="urn:microsoft.com/office/officeart/2005/8/layout/orgChart1"/>
    <dgm:cxn modelId="{E13DDAEA-6E67-4A2E-82C7-789A6D05AFDC}" type="presParOf" srcId="{FD79CD69-3F2C-4A24-ADAB-775B54C149BC}" destId="{B78DF9EB-13CE-42E1-862B-F2F8E44205A3}" srcOrd="0" destOrd="0" presId="urn:microsoft.com/office/officeart/2005/8/layout/orgChart1"/>
    <dgm:cxn modelId="{F3B049F3-614D-486B-AEC7-14328A8E29FA}" type="presParOf" srcId="{FD79CD69-3F2C-4A24-ADAB-775B54C149BC}" destId="{6EA361E1-E300-4804-8B98-73CAB16AE2DA}" srcOrd="1" destOrd="0" presId="urn:microsoft.com/office/officeart/2005/8/layout/orgChart1"/>
    <dgm:cxn modelId="{7BD7C72C-5FCB-4356-9E7A-D4222C036357}" type="presParOf" srcId="{C68C302A-D752-480B-A0DF-C93F0681D03D}" destId="{F56C8F6A-8539-4EA6-AC28-6050EE6AA3A3}" srcOrd="1" destOrd="0" presId="urn:microsoft.com/office/officeart/2005/8/layout/orgChart1"/>
    <dgm:cxn modelId="{6212A755-71C7-4975-AC66-7C5306FC1982}" type="presParOf" srcId="{F56C8F6A-8539-4EA6-AC28-6050EE6AA3A3}" destId="{286C76A9-B99F-4511-AEC0-7A623B6DDD31}" srcOrd="0" destOrd="0" presId="urn:microsoft.com/office/officeart/2005/8/layout/orgChart1"/>
    <dgm:cxn modelId="{70C47D6E-B3FB-42FD-90D0-E49B52971879}" type="presParOf" srcId="{F56C8F6A-8539-4EA6-AC28-6050EE6AA3A3}" destId="{5E7E599A-F92E-487C-8C50-B7FC1326225C}" srcOrd="1" destOrd="0" presId="urn:microsoft.com/office/officeart/2005/8/layout/orgChart1"/>
    <dgm:cxn modelId="{113FBBF1-7B10-434F-9307-1727D70B9007}" type="presParOf" srcId="{5E7E599A-F92E-487C-8C50-B7FC1326225C}" destId="{E40AD723-5BD3-4292-8206-6FAC3AA2905C}" srcOrd="0" destOrd="0" presId="urn:microsoft.com/office/officeart/2005/8/layout/orgChart1"/>
    <dgm:cxn modelId="{E2117086-4DE3-4E64-B11D-9388B03460BA}" type="presParOf" srcId="{E40AD723-5BD3-4292-8206-6FAC3AA2905C}" destId="{30961F2B-F4FC-47AB-96F6-373641DC40BA}" srcOrd="0" destOrd="0" presId="urn:microsoft.com/office/officeart/2005/8/layout/orgChart1"/>
    <dgm:cxn modelId="{E8DF2BB8-D658-4C04-8DB9-06F76BF8E49D}" type="presParOf" srcId="{E40AD723-5BD3-4292-8206-6FAC3AA2905C}" destId="{1412DD59-AD39-4D5C-BB6C-272D307B51A6}" srcOrd="1" destOrd="0" presId="urn:microsoft.com/office/officeart/2005/8/layout/orgChart1"/>
    <dgm:cxn modelId="{F2B25055-2DBD-4863-AF47-9650C5984E9E}" type="presParOf" srcId="{5E7E599A-F92E-487C-8C50-B7FC1326225C}" destId="{F7557A16-F1D6-4ACD-8AC9-A31F1ED38879}" srcOrd="1" destOrd="0" presId="urn:microsoft.com/office/officeart/2005/8/layout/orgChart1"/>
    <dgm:cxn modelId="{8C2D8F1A-6C4D-4827-B419-F1C754A03B21}" type="presParOf" srcId="{5E7E599A-F92E-487C-8C50-B7FC1326225C}" destId="{A3042B4A-3C32-4435-B371-585FCF68AE24}" srcOrd="2" destOrd="0" presId="urn:microsoft.com/office/officeart/2005/8/layout/orgChart1"/>
    <dgm:cxn modelId="{C9B10D8C-6809-42D1-BDDA-9CEAFBFDE06E}" type="presParOf" srcId="{C68C302A-D752-480B-A0DF-C93F0681D03D}" destId="{260B50D3-7A97-4E8C-9664-D06C24285911}" srcOrd="2" destOrd="0" presId="urn:microsoft.com/office/officeart/2005/8/layout/orgChart1"/>
    <dgm:cxn modelId="{6E6317CD-E3F6-4539-B0B9-56F23385809C}" type="presParOf" srcId="{B10DC209-A118-4DE3-BB11-15AACFBCF911}" destId="{E87D3DF1-FC82-477D-A6E1-43D02A58A442}" srcOrd="2" destOrd="0" presId="urn:microsoft.com/office/officeart/2005/8/layout/orgChart1"/>
    <dgm:cxn modelId="{BAE3FE38-F9B8-44EC-9D71-E9F12C6DB7E3}" type="presParOf" srcId="{2F9FBC5C-34F1-46A2-8ECC-9F1526923604}" destId="{21D1C9D5-16E5-421B-83F6-8FAFB6116560}" srcOrd="2" destOrd="0" presId="urn:microsoft.com/office/officeart/2005/8/layout/orgChart1"/>
    <dgm:cxn modelId="{5E2B9787-C80A-4A7F-B768-9CE59A570DC0}" type="presParOf" srcId="{5E71268C-A417-420E-BC34-A8C9A60B6957}" destId="{5FFDD826-8BBC-4456-B58B-46163060C9D5}" srcOrd="2" destOrd="0" presId="urn:microsoft.com/office/officeart/2005/8/layout/orgChart1"/>
    <dgm:cxn modelId="{115AAB96-8002-4611-A0A2-2BF3A9325774}" type="presParOf" srcId="{5E71268C-A417-420E-BC34-A8C9A60B6957}" destId="{70699C76-316A-4DB5-B74F-FB9D1B1B16BA}" srcOrd="3" destOrd="0" presId="urn:microsoft.com/office/officeart/2005/8/layout/orgChart1"/>
    <dgm:cxn modelId="{6C33CABB-78F8-46AB-9A2C-54B2265575DE}" type="presParOf" srcId="{70699C76-316A-4DB5-B74F-FB9D1B1B16BA}" destId="{E89AC836-2E53-42B3-A236-2052C658CD52}" srcOrd="0" destOrd="0" presId="urn:microsoft.com/office/officeart/2005/8/layout/orgChart1"/>
    <dgm:cxn modelId="{CEC0C531-96B0-4161-B049-05E4A8380B08}" type="presParOf" srcId="{E89AC836-2E53-42B3-A236-2052C658CD52}" destId="{A7299337-DB5F-40FE-8664-6DAFEA62D4D5}" srcOrd="0" destOrd="0" presId="urn:microsoft.com/office/officeart/2005/8/layout/orgChart1"/>
    <dgm:cxn modelId="{4A2A4FF6-AC9A-4FA4-A461-5B8A93356623}" type="presParOf" srcId="{E89AC836-2E53-42B3-A236-2052C658CD52}" destId="{8B1D2600-98B4-4D23-9CDA-7653F584D4D9}" srcOrd="1" destOrd="0" presId="urn:microsoft.com/office/officeart/2005/8/layout/orgChart1"/>
    <dgm:cxn modelId="{44AE7247-D59D-46B0-BFC3-F69DF11E5C7E}" type="presParOf" srcId="{70699C76-316A-4DB5-B74F-FB9D1B1B16BA}" destId="{1A20D0CD-EE46-468C-B365-EBE267CB89B8}" srcOrd="1" destOrd="0" presId="urn:microsoft.com/office/officeart/2005/8/layout/orgChart1"/>
    <dgm:cxn modelId="{3EFB644B-F97A-4454-BD2E-D6AD22F57C93}" type="presParOf" srcId="{1A20D0CD-EE46-468C-B365-EBE267CB89B8}" destId="{101C162D-397D-4CA5-9547-0CA7FE1BA502}" srcOrd="0" destOrd="0" presId="urn:microsoft.com/office/officeart/2005/8/layout/orgChart1"/>
    <dgm:cxn modelId="{97F5D0AD-BFAB-4B08-A45E-B656DFFE026D}" type="presParOf" srcId="{1A20D0CD-EE46-468C-B365-EBE267CB89B8}" destId="{8580F313-DBA8-47C1-8F1A-44D086AEE287}" srcOrd="1" destOrd="0" presId="urn:microsoft.com/office/officeart/2005/8/layout/orgChart1"/>
    <dgm:cxn modelId="{2F2148B5-6A53-49D4-A85E-7558932FB2C5}" type="presParOf" srcId="{8580F313-DBA8-47C1-8F1A-44D086AEE287}" destId="{F096FD9E-09BF-46A3-B6BE-7E833D833239}" srcOrd="0" destOrd="0" presId="urn:microsoft.com/office/officeart/2005/8/layout/orgChart1"/>
    <dgm:cxn modelId="{E734FBAD-9290-4893-868F-194BDF29AB9E}" type="presParOf" srcId="{F096FD9E-09BF-46A3-B6BE-7E833D833239}" destId="{AABA6214-5DA1-45AA-B1A1-6489F2226451}" srcOrd="0" destOrd="0" presId="urn:microsoft.com/office/officeart/2005/8/layout/orgChart1"/>
    <dgm:cxn modelId="{85876773-6484-470E-BCED-1BA60C43A66F}" type="presParOf" srcId="{F096FD9E-09BF-46A3-B6BE-7E833D833239}" destId="{B2B1C225-4266-4CAB-A4BB-DEDE18A0A87A}" srcOrd="1" destOrd="0" presId="urn:microsoft.com/office/officeart/2005/8/layout/orgChart1"/>
    <dgm:cxn modelId="{E1DE802F-A808-490F-9DAF-33EA9D155AB0}" type="presParOf" srcId="{8580F313-DBA8-47C1-8F1A-44D086AEE287}" destId="{FFD19F5F-E044-4B3F-87C0-72A3AE877EEF}" srcOrd="1" destOrd="0" presId="urn:microsoft.com/office/officeart/2005/8/layout/orgChart1"/>
    <dgm:cxn modelId="{33E184F5-B9A9-4C89-807C-6A6DE398DE7C}" type="presParOf" srcId="{FFD19F5F-E044-4B3F-87C0-72A3AE877EEF}" destId="{9BE0E1C0-3616-4B01-B8B2-65BF0BAEF48E}" srcOrd="0" destOrd="0" presId="urn:microsoft.com/office/officeart/2005/8/layout/orgChart1"/>
    <dgm:cxn modelId="{5523A63A-0A6B-41F0-985D-F956DCAA03E4}" type="presParOf" srcId="{FFD19F5F-E044-4B3F-87C0-72A3AE877EEF}" destId="{53C02127-1D66-4B1B-B578-86A3171C6819}" srcOrd="1" destOrd="0" presId="urn:microsoft.com/office/officeart/2005/8/layout/orgChart1"/>
    <dgm:cxn modelId="{6C37CB43-176A-47CA-90D5-9CC9D224C4AB}" type="presParOf" srcId="{53C02127-1D66-4B1B-B578-86A3171C6819}" destId="{E6A4C290-151C-4211-BA9E-ED11ECF02FE7}" srcOrd="0" destOrd="0" presId="urn:microsoft.com/office/officeart/2005/8/layout/orgChart1"/>
    <dgm:cxn modelId="{2890A36C-C586-4326-A9C5-22F758AD5062}" type="presParOf" srcId="{E6A4C290-151C-4211-BA9E-ED11ECF02FE7}" destId="{BF674092-F9EC-4C84-A445-38E4ED5EFACD}" srcOrd="0" destOrd="0" presId="urn:microsoft.com/office/officeart/2005/8/layout/orgChart1"/>
    <dgm:cxn modelId="{BAFD5851-A537-4BB2-88CF-5E1F42F36AB7}" type="presParOf" srcId="{E6A4C290-151C-4211-BA9E-ED11ECF02FE7}" destId="{789ACC66-E435-4B8E-9EF0-650E2C3D469B}" srcOrd="1" destOrd="0" presId="urn:microsoft.com/office/officeart/2005/8/layout/orgChart1"/>
    <dgm:cxn modelId="{AE34B4B5-643E-40E6-9822-285950C5E5FC}" type="presParOf" srcId="{53C02127-1D66-4B1B-B578-86A3171C6819}" destId="{20682140-CED8-4622-A798-7879C476DAD9}" srcOrd="1" destOrd="0" presId="urn:microsoft.com/office/officeart/2005/8/layout/orgChart1"/>
    <dgm:cxn modelId="{484C4A46-0A00-4B40-8228-A7A73A949A81}" type="presParOf" srcId="{20682140-CED8-4622-A798-7879C476DAD9}" destId="{904AF661-B76E-468E-BAF9-192A41F1BA2E}" srcOrd="0" destOrd="0" presId="urn:microsoft.com/office/officeart/2005/8/layout/orgChart1"/>
    <dgm:cxn modelId="{3D7C06AE-EF04-4071-A221-583B3A3EBE06}" type="presParOf" srcId="{20682140-CED8-4622-A798-7879C476DAD9}" destId="{1EDB0E9B-BBED-47BC-9B23-97F50AD80641}" srcOrd="1" destOrd="0" presId="urn:microsoft.com/office/officeart/2005/8/layout/orgChart1"/>
    <dgm:cxn modelId="{2CC1CCE8-A824-4BBF-A205-E53D5A2D4D98}" type="presParOf" srcId="{1EDB0E9B-BBED-47BC-9B23-97F50AD80641}" destId="{6F84DC7E-B769-4865-B644-A0BFBA5B0B77}" srcOrd="0" destOrd="0" presId="urn:microsoft.com/office/officeart/2005/8/layout/orgChart1"/>
    <dgm:cxn modelId="{6ABDE124-EAA7-4B90-89F5-2B94A1B3E94A}" type="presParOf" srcId="{6F84DC7E-B769-4865-B644-A0BFBA5B0B77}" destId="{861AB7DA-B29E-4468-AFDC-E5A09859DBBD}" srcOrd="0" destOrd="0" presId="urn:microsoft.com/office/officeart/2005/8/layout/orgChart1"/>
    <dgm:cxn modelId="{4FA17059-23A5-4022-B398-E94498CA1E43}" type="presParOf" srcId="{6F84DC7E-B769-4865-B644-A0BFBA5B0B77}" destId="{54046111-426F-47FF-A8CE-962A5133EC48}" srcOrd="1" destOrd="0" presId="urn:microsoft.com/office/officeart/2005/8/layout/orgChart1"/>
    <dgm:cxn modelId="{3FF3BFA9-6432-4162-8531-0EA9EFB441C2}" type="presParOf" srcId="{1EDB0E9B-BBED-47BC-9B23-97F50AD80641}" destId="{ED3E4748-2271-4D40-90B8-39FA62708CD6}" srcOrd="1" destOrd="0" presId="urn:microsoft.com/office/officeart/2005/8/layout/orgChart1"/>
    <dgm:cxn modelId="{0CAA9A29-BBF7-44BB-A1D6-F764172E1515}" type="presParOf" srcId="{1EDB0E9B-BBED-47BC-9B23-97F50AD80641}" destId="{3D0563CE-FB98-496C-A9AA-E78A9BDB8EDB}" srcOrd="2" destOrd="0" presId="urn:microsoft.com/office/officeart/2005/8/layout/orgChart1"/>
    <dgm:cxn modelId="{B0FBF066-EF6C-429C-A5DD-E095B32E86B9}" type="presParOf" srcId="{53C02127-1D66-4B1B-B578-86A3171C6819}" destId="{C32934B8-0026-45A9-BAFF-13C2AA9E36F5}" srcOrd="2" destOrd="0" presId="urn:microsoft.com/office/officeart/2005/8/layout/orgChart1"/>
    <dgm:cxn modelId="{6A5570C4-23B4-483B-AB03-EAE6D90F65A5}" type="presParOf" srcId="{8580F313-DBA8-47C1-8F1A-44D086AEE287}" destId="{BB8362BF-3128-4F1B-AECF-94B540CCA695}" srcOrd="2" destOrd="0" presId="urn:microsoft.com/office/officeart/2005/8/layout/orgChart1"/>
    <dgm:cxn modelId="{49BB58A6-6461-4D3C-8CB8-1D20B0DE9E40}" type="presParOf" srcId="{70699C76-316A-4DB5-B74F-FB9D1B1B16BA}" destId="{39E84140-230D-4510-A1B7-ED23E519EB17}" srcOrd="2" destOrd="0" presId="urn:microsoft.com/office/officeart/2005/8/layout/orgChart1"/>
    <dgm:cxn modelId="{4F19D78A-5F60-45B8-88EF-696707A268B9}" type="presParOf" srcId="{5E71268C-A417-420E-BC34-A8C9A60B6957}" destId="{D8836356-0B0C-42D8-89DA-E2E446D75D42}" srcOrd="4" destOrd="0" presId="urn:microsoft.com/office/officeart/2005/8/layout/orgChart1"/>
    <dgm:cxn modelId="{5784C48F-7EA9-469C-97B2-124AFD40FCB7}" type="presParOf" srcId="{5E71268C-A417-420E-BC34-A8C9A60B6957}" destId="{7543442D-B227-4E5D-BC5C-069D6B612115}" srcOrd="5" destOrd="0" presId="urn:microsoft.com/office/officeart/2005/8/layout/orgChart1"/>
    <dgm:cxn modelId="{C1C16F22-1D82-41AA-B81F-A249A57A1EBB}" type="presParOf" srcId="{7543442D-B227-4E5D-BC5C-069D6B612115}" destId="{A011758B-B154-4E67-BB18-AB3870029762}" srcOrd="0" destOrd="0" presId="urn:microsoft.com/office/officeart/2005/8/layout/orgChart1"/>
    <dgm:cxn modelId="{C1AEFDB8-569E-4908-85C1-11E44AFFFA98}" type="presParOf" srcId="{A011758B-B154-4E67-BB18-AB3870029762}" destId="{E747EE9E-5920-43CD-85A4-3643D391D47F}" srcOrd="0" destOrd="0" presId="urn:microsoft.com/office/officeart/2005/8/layout/orgChart1"/>
    <dgm:cxn modelId="{D82F2CED-D624-4ED3-A9E9-0791C3B1C7A0}" type="presParOf" srcId="{A011758B-B154-4E67-BB18-AB3870029762}" destId="{B10D2A0F-859B-4E86-9440-770B59D3AF4C}" srcOrd="1" destOrd="0" presId="urn:microsoft.com/office/officeart/2005/8/layout/orgChart1"/>
    <dgm:cxn modelId="{95F72FD9-7E40-4BEE-B638-CFBBBDF110D3}" type="presParOf" srcId="{7543442D-B227-4E5D-BC5C-069D6B612115}" destId="{674D82F5-E90B-4100-9126-F87092382F84}" srcOrd="1" destOrd="0" presId="urn:microsoft.com/office/officeart/2005/8/layout/orgChart1"/>
    <dgm:cxn modelId="{C9795377-F61A-4CAE-B69C-DA90460BEC7F}" type="presParOf" srcId="{674D82F5-E90B-4100-9126-F87092382F84}" destId="{9DB81B1F-DDFE-478E-96DA-B98E78CC689C}" srcOrd="0" destOrd="0" presId="urn:microsoft.com/office/officeart/2005/8/layout/orgChart1"/>
    <dgm:cxn modelId="{E8DF3DCD-1E1C-41B2-8179-82F082903CA1}" type="presParOf" srcId="{674D82F5-E90B-4100-9126-F87092382F84}" destId="{D557B4BE-B5FB-42C4-9AC2-CAC4C099C3B8}" srcOrd="1" destOrd="0" presId="urn:microsoft.com/office/officeart/2005/8/layout/orgChart1"/>
    <dgm:cxn modelId="{061D5855-2E87-46B6-8A3A-923B65B6D5A1}" type="presParOf" srcId="{D557B4BE-B5FB-42C4-9AC2-CAC4C099C3B8}" destId="{82CD477F-2286-4223-8D0A-C2B3BA29E274}" srcOrd="0" destOrd="0" presId="urn:microsoft.com/office/officeart/2005/8/layout/orgChart1"/>
    <dgm:cxn modelId="{49235D91-CF98-4F2B-AB1A-34DBEC5FF457}" type="presParOf" srcId="{82CD477F-2286-4223-8D0A-C2B3BA29E274}" destId="{82DCF865-8DE9-459C-AA14-7A4EB06E3892}" srcOrd="0" destOrd="0" presId="urn:microsoft.com/office/officeart/2005/8/layout/orgChart1"/>
    <dgm:cxn modelId="{35AE7551-0D11-4EFA-A0FE-1F42CACC2060}" type="presParOf" srcId="{82CD477F-2286-4223-8D0A-C2B3BA29E274}" destId="{29A50F57-17A8-42B0-B8CC-6449D5D5A9BE}" srcOrd="1" destOrd="0" presId="urn:microsoft.com/office/officeart/2005/8/layout/orgChart1"/>
    <dgm:cxn modelId="{ECFCECAE-8AAB-4DD2-9804-B1916780E834}" type="presParOf" srcId="{D557B4BE-B5FB-42C4-9AC2-CAC4C099C3B8}" destId="{D6EAF536-7996-42A0-A257-29B67942257F}" srcOrd="1" destOrd="0" presId="urn:microsoft.com/office/officeart/2005/8/layout/orgChart1"/>
    <dgm:cxn modelId="{9ED5C817-080D-4057-BF9C-5C63D10AE246}" type="presParOf" srcId="{D6EAF536-7996-42A0-A257-29B67942257F}" destId="{0A18E960-E5CA-4675-BA27-F27DE449E538}" srcOrd="0" destOrd="0" presId="urn:microsoft.com/office/officeart/2005/8/layout/orgChart1"/>
    <dgm:cxn modelId="{7FDDEB7D-EF92-490F-A8CB-0E629237077D}" type="presParOf" srcId="{D6EAF536-7996-42A0-A257-29B67942257F}" destId="{144F0F24-6F62-4BE5-8D22-6B3EB6FBA7E3}" srcOrd="1" destOrd="0" presId="urn:microsoft.com/office/officeart/2005/8/layout/orgChart1"/>
    <dgm:cxn modelId="{A3F00C82-7340-425D-8BA6-98B6EF645C31}" type="presParOf" srcId="{144F0F24-6F62-4BE5-8D22-6B3EB6FBA7E3}" destId="{5728CC32-3AB1-44D3-9FFC-95D5EA6B89EF}" srcOrd="0" destOrd="0" presId="urn:microsoft.com/office/officeart/2005/8/layout/orgChart1"/>
    <dgm:cxn modelId="{664CE827-F772-41B6-BC76-AD80A36C528C}" type="presParOf" srcId="{5728CC32-3AB1-44D3-9FFC-95D5EA6B89EF}" destId="{4545738F-4347-4D78-B9D4-C6CD33102F95}" srcOrd="0" destOrd="0" presId="urn:microsoft.com/office/officeart/2005/8/layout/orgChart1"/>
    <dgm:cxn modelId="{4CCFE8DB-236E-441C-AEED-FE2557A4EF0F}" type="presParOf" srcId="{5728CC32-3AB1-44D3-9FFC-95D5EA6B89EF}" destId="{E85CAE4C-9E19-4F75-ACCB-5DE98E2280E2}" srcOrd="1" destOrd="0" presId="urn:microsoft.com/office/officeart/2005/8/layout/orgChart1"/>
    <dgm:cxn modelId="{5EE1C34D-23BB-4BE9-BED2-98452CDE9158}" type="presParOf" srcId="{144F0F24-6F62-4BE5-8D22-6B3EB6FBA7E3}" destId="{2A484664-F425-44F3-B88F-176F25993E88}" srcOrd="1" destOrd="0" presId="urn:microsoft.com/office/officeart/2005/8/layout/orgChart1"/>
    <dgm:cxn modelId="{8FED6E54-15DE-43AB-8E63-6DA3C261D12F}" type="presParOf" srcId="{144F0F24-6F62-4BE5-8D22-6B3EB6FBA7E3}" destId="{4034044A-D510-4FDB-88DC-CA15D1CB4646}" srcOrd="2" destOrd="0" presId="urn:microsoft.com/office/officeart/2005/8/layout/orgChart1"/>
    <dgm:cxn modelId="{74E3A119-EE9A-4551-9FF7-0FE2A9BE7501}" type="presParOf" srcId="{D557B4BE-B5FB-42C4-9AC2-CAC4C099C3B8}" destId="{DF054DB9-879A-45FB-B671-5D03DDD2CDA1}" srcOrd="2" destOrd="0" presId="urn:microsoft.com/office/officeart/2005/8/layout/orgChart1"/>
    <dgm:cxn modelId="{7CE121AA-890A-40F7-9154-91C2C7EECE5C}" type="presParOf" srcId="{7543442D-B227-4E5D-BC5C-069D6B612115}" destId="{1FDB0DBB-B52B-41BF-8CD0-211CD086034B}" srcOrd="2" destOrd="0" presId="urn:microsoft.com/office/officeart/2005/8/layout/orgChart1"/>
    <dgm:cxn modelId="{4C5C8529-00D5-4ED6-AF0C-8458030A81D2}" type="presParOf" srcId="{314E8A14-3F9C-4118-9C98-1F5ADC9EB54C}" destId="{15F10B6E-6FAC-43A7-AE26-455323380BD3}" srcOrd="2" destOrd="0" presId="urn:microsoft.com/office/officeart/2005/8/layout/orgChart1"/>
    <dgm:cxn modelId="{685006E6-5E56-48E6-88E2-832C15044258}" type="presParOf" srcId="{AD05D672-0C69-47C3-976B-72505A8C2693}" destId="{BEDF5479-947E-4EE8-9505-5A72CA0997CC}" srcOrd="2" destOrd="0" presId="urn:microsoft.com/office/officeart/2005/8/layout/orgChart1"/>
    <dgm:cxn modelId="{0062FD32-68E9-4F64-8E53-36B060B17646}" type="presParOf" srcId="{AD05D672-0C69-47C3-976B-72505A8C2693}" destId="{9A00B7DA-122F-425A-A221-8B0D561B2D7C}" srcOrd="3" destOrd="0" presId="urn:microsoft.com/office/officeart/2005/8/layout/orgChart1"/>
    <dgm:cxn modelId="{9EA363BA-5D06-4644-840B-5EDDBBCDDC70}" type="presParOf" srcId="{9A00B7DA-122F-425A-A221-8B0D561B2D7C}" destId="{265180AD-49BB-4F46-8482-7CF493AB1FCC}" srcOrd="0" destOrd="0" presId="urn:microsoft.com/office/officeart/2005/8/layout/orgChart1"/>
    <dgm:cxn modelId="{9849154C-D312-4596-A115-092E63A6ED2D}" type="presParOf" srcId="{265180AD-49BB-4F46-8482-7CF493AB1FCC}" destId="{6907872A-2D14-494E-AB3D-1D5AAA8BCDBF}" srcOrd="0" destOrd="0" presId="urn:microsoft.com/office/officeart/2005/8/layout/orgChart1"/>
    <dgm:cxn modelId="{EF8916B9-2689-4A37-AC68-15329159B7BE}" type="presParOf" srcId="{265180AD-49BB-4F46-8482-7CF493AB1FCC}" destId="{A2514D50-C7EF-4A90-A2B4-6D307162F3A1}" srcOrd="1" destOrd="0" presId="urn:microsoft.com/office/officeart/2005/8/layout/orgChart1"/>
    <dgm:cxn modelId="{04BBDB34-2291-438A-AC09-E46D504433ED}" type="presParOf" srcId="{9A00B7DA-122F-425A-A221-8B0D561B2D7C}" destId="{3D0D3276-9BE8-4BD8-ABEA-2E287E4AB7DD}" srcOrd="1" destOrd="0" presId="urn:microsoft.com/office/officeart/2005/8/layout/orgChart1"/>
    <dgm:cxn modelId="{3BF87520-EA72-4869-86B3-235BFB6C93B4}" type="presParOf" srcId="{9A00B7DA-122F-425A-A221-8B0D561B2D7C}" destId="{A7448DDE-D074-45CE-ACC0-E35CEF4794C2}" srcOrd="2" destOrd="0" presId="urn:microsoft.com/office/officeart/2005/8/layout/orgChart1"/>
    <dgm:cxn modelId="{8AE12B65-E7CD-4406-A274-1945CA1CA1C9}" type="presParOf" srcId="{AD05D672-0C69-47C3-976B-72505A8C2693}" destId="{A813B1F5-FD6A-4301-8CB9-0710004C0438}" srcOrd="4" destOrd="0" presId="urn:microsoft.com/office/officeart/2005/8/layout/orgChart1"/>
    <dgm:cxn modelId="{C707D839-E28D-4870-8C6C-1DE3BD349788}" type="presParOf" srcId="{AD05D672-0C69-47C3-976B-72505A8C2693}" destId="{8BA19909-11E8-4CB0-96A7-E06229A119BE}" srcOrd="5" destOrd="0" presId="urn:microsoft.com/office/officeart/2005/8/layout/orgChart1"/>
    <dgm:cxn modelId="{15518634-D319-4413-B60A-CCA0E2C1A43B}" type="presParOf" srcId="{8BA19909-11E8-4CB0-96A7-E06229A119BE}" destId="{2A910FFF-CBB9-415A-A71F-9DF1034D6C02}" srcOrd="0" destOrd="0" presId="urn:microsoft.com/office/officeart/2005/8/layout/orgChart1"/>
    <dgm:cxn modelId="{68D01D40-4549-4345-8BD5-0DF800D2581B}" type="presParOf" srcId="{2A910FFF-CBB9-415A-A71F-9DF1034D6C02}" destId="{D40CB844-257C-42C9-AF29-0520BEDDE0FD}" srcOrd="0" destOrd="0" presId="urn:microsoft.com/office/officeart/2005/8/layout/orgChart1"/>
    <dgm:cxn modelId="{4AB69693-B1D2-4B33-93FF-D6E849EA6A61}" type="presParOf" srcId="{2A910FFF-CBB9-415A-A71F-9DF1034D6C02}" destId="{1137127F-6F50-4BBA-BD54-6CFEF4D624F6}" srcOrd="1" destOrd="0" presId="urn:microsoft.com/office/officeart/2005/8/layout/orgChart1"/>
    <dgm:cxn modelId="{F6E34FE3-FD93-4E93-B45B-876F3A4969C6}" type="presParOf" srcId="{8BA19909-11E8-4CB0-96A7-E06229A119BE}" destId="{338103E1-1B65-4F60-973A-B78B3F96AEC5}" srcOrd="1" destOrd="0" presId="urn:microsoft.com/office/officeart/2005/8/layout/orgChart1"/>
    <dgm:cxn modelId="{D8EF455F-C8B7-4502-B006-4E373EA85EAA}" type="presParOf" srcId="{8BA19909-11E8-4CB0-96A7-E06229A119BE}" destId="{0A6EB9B3-DF9F-438D-91A1-AA7F620294EF}" srcOrd="2" destOrd="0" presId="urn:microsoft.com/office/officeart/2005/8/layout/orgChart1"/>
    <dgm:cxn modelId="{58FFC3A0-EE52-402A-B75F-BC25BC7AC1B4}" type="presParOf" srcId="{AD05D672-0C69-47C3-976B-72505A8C2693}" destId="{B89DB0E9-75B4-4BA0-AEE3-A9CF1BF9DD35}" srcOrd="6" destOrd="0" presId="urn:microsoft.com/office/officeart/2005/8/layout/orgChart1"/>
    <dgm:cxn modelId="{17BDFFA4-BB4A-464A-A603-88BC2D4F5A5A}" type="presParOf" srcId="{AD05D672-0C69-47C3-976B-72505A8C2693}" destId="{0FBC06BE-B29E-4C74-94FC-B9363A71E13E}" srcOrd="7" destOrd="0" presId="urn:microsoft.com/office/officeart/2005/8/layout/orgChart1"/>
    <dgm:cxn modelId="{7B66EDD4-31B8-4298-9AF1-A33FAE14DD6C}" type="presParOf" srcId="{0FBC06BE-B29E-4C74-94FC-B9363A71E13E}" destId="{BD44DC78-6D4D-4952-9ED9-5E4B939AB8E6}" srcOrd="0" destOrd="0" presId="urn:microsoft.com/office/officeart/2005/8/layout/orgChart1"/>
    <dgm:cxn modelId="{C17B5651-098A-4541-BF83-4646D6B352FB}" type="presParOf" srcId="{BD44DC78-6D4D-4952-9ED9-5E4B939AB8E6}" destId="{3484F653-1315-4A9F-B9F0-0E8155EA78BE}" srcOrd="0" destOrd="0" presId="urn:microsoft.com/office/officeart/2005/8/layout/orgChart1"/>
    <dgm:cxn modelId="{934F9A0F-FB70-4745-9C8D-7D1DD5E8DC42}" type="presParOf" srcId="{BD44DC78-6D4D-4952-9ED9-5E4B939AB8E6}" destId="{E35B4DBB-8C7F-489E-91B8-4A9DFE63CE36}" srcOrd="1" destOrd="0" presId="urn:microsoft.com/office/officeart/2005/8/layout/orgChart1"/>
    <dgm:cxn modelId="{FC14B4DC-B370-4448-9BCC-087C578CFE89}" type="presParOf" srcId="{0FBC06BE-B29E-4C74-94FC-B9363A71E13E}" destId="{B5C59D8D-5C31-47E0-B947-FA6EACC4A5A8}" srcOrd="1" destOrd="0" presId="urn:microsoft.com/office/officeart/2005/8/layout/orgChart1"/>
    <dgm:cxn modelId="{34E0243B-8C19-4E7E-BE88-2207610C3E39}" type="presParOf" srcId="{0FBC06BE-B29E-4C74-94FC-B9363A71E13E}" destId="{52114943-E30C-4E03-B83D-CF9DCBE3C4B7}" srcOrd="2" destOrd="0" presId="urn:microsoft.com/office/officeart/2005/8/layout/orgChart1"/>
    <dgm:cxn modelId="{4790F355-0D55-49F6-B659-D1F74CC4061E}" type="presParOf" srcId="{AD05D672-0C69-47C3-976B-72505A8C2693}" destId="{97067C62-F754-46E6-A260-F396B50B7F3A}" srcOrd="8" destOrd="0" presId="urn:microsoft.com/office/officeart/2005/8/layout/orgChart1"/>
    <dgm:cxn modelId="{E57A499C-BE44-4373-A0F2-0867EF80A39E}" type="presParOf" srcId="{AD05D672-0C69-47C3-976B-72505A8C2693}" destId="{0815929C-4BEF-407D-BDEE-B8045D53C90F}" srcOrd="9" destOrd="0" presId="urn:microsoft.com/office/officeart/2005/8/layout/orgChart1"/>
    <dgm:cxn modelId="{63E70F2E-41F8-4241-A265-0F4D59626675}" type="presParOf" srcId="{0815929C-4BEF-407D-BDEE-B8045D53C90F}" destId="{CAB0424B-BF23-4701-9D02-CACF5585B1D2}" srcOrd="0" destOrd="0" presId="urn:microsoft.com/office/officeart/2005/8/layout/orgChart1"/>
    <dgm:cxn modelId="{BD1DE386-F017-4090-82B6-F9FE9097D090}" type="presParOf" srcId="{CAB0424B-BF23-4701-9D02-CACF5585B1D2}" destId="{40A55C1D-ACB7-4097-8070-DC2B64CFEB17}" srcOrd="0" destOrd="0" presId="urn:microsoft.com/office/officeart/2005/8/layout/orgChart1"/>
    <dgm:cxn modelId="{81057CCC-7ED3-4AFC-A088-BEB7938B58AE}" type="presParOf" srcId="{CAB0424B-BF23-4701-9D02-CACF5585B1D2}" destId="{60FD7013-08EF-488C-894E-26FBF3A2C818}" srcOrd="1" destOrd="0" presId="urn:microsoft.com/office/officeart/2005/8/layout/orgChart1"/>
    <dgm:cxn modelId="{5EC29FED-72C5-4800-BC2E-4BB0F160F842}" type="presParOf" srcId="{0815929C-4BEF-407D-BDEE-B8045D53C90F}" destId="{75A1BB66-7441-476C-9E02-EB7072E9FAE5}" srcOrd="1" destOrd="0" presId="urn:microsoft.com/office/officeart/2005/8/layout/orgChart1"/>
    <dgm:cxn modelId="{B24646A0-919F-40B0-A49B-017BF5FEA32D}" type="presParOf" srcId="{0815929C-4BEF-407D-BDEE-B8045D53C90F}" destId="{4D4A8FB9-5601-42AC-9B63-82453CA73570}" srcOrd="2" destOrd="0" presId="urn:microsoft.com/office/officeart/2005/8/layout/orgChart1"/>
    <dgm:cxn modelId="{53072A45-ABAC-42E5-A449-A8C68800572F}" type="presParOf" srcId="{AD05D672-0C69-47C3-976B-72505A8C2693}" destId="{4EF30CE0-B401-4EE8-8FB0-DA1F7AA9C1C5}" srcOrd="10" destOrd="0" presId="urn:microsoft.com/office/officeart/2005/8/layout/orgChart1"/>
    <dgm:cxn modelId="{CB4407E8-869A-4D9C-8D37-CD16A77CA938}" type="presParOf" srcId="{AD05D672-0C69-47C3-976B-72505A8C2693}" destId="{2E2FD24B-8ADA-48CA-A76E-83F723C262EB}" srcOrd="11" destOrd="0" presId="urn:microsoft.com/office/officeart/2005/8/layout/orgChart1"/>
    <dgm:cxn modelId="{01A4781C-1DA7-47FE-A311-39587E8702D4}" type="presParOf" srcId="{2E2FD24B-8ADA-48CA-A76E-83F723C262EB}" destId="{67AA41AA-69AB-4AC4-98BD-214CC4957A82}" srcOrd="0" destOrd="0" presId="urn:microsoft.com/office/officeart/2005/8/layout/orgChart1"/>
    <dgm:cxn modelId="{C64E7907-6B4E-4B98-AB80-782A95380734}" type="presParOf" srcId="{67AA41AA-69AB-4AC4-98BD-214CC4957A82}" destId="{2F1089F3-3710-4638-AC73-8EF25A0DBCDB}" srcOrd="0" destOrd="0" presId="urn:microsoft.com/office/officeart/2005/8/layout/orgChart1"/>
    <dgm:cxn modelId="{DCCC60B7-6C9E-48F3-AC69-CB652AAFA322}" type="presParOf" srcId="{67AA41AA-69AB-4AC4-98BD-214CC4957A82}" destId="{63529A41-1FA4-478F-8EBA-4FE017070290}" srcOrd="1" destOrd="0" presId="urn:microsoft.com/office/officeart/2005/8/layout/orgChart1"/>
    <dgm:cxn modelId="{1F140CE1-BDAF-468A-9339-B58E843F1034}" type="presParOf" srcId="{2E2FD24B-8ADA-48CA-A76E-83F723C262EB}" destId="{4E99B031-63CC-4A3E-8812-0CC8F92F5249}" srcOrd="1" destOrd="0" presId="urn:microsoft.com/office/officeart/2005/8/layout/orgChart1"/>
    <dgm:cxn modelId="{0FC3CD73-6835-4CAD-826D-E283C77EFC0A}" type="presParOf" srcId="{2E2FD24B-8ADA-48CA-A76E-83F723C262EB}" destId="{8A27711A-0FC2-4BEB-97C1-3BAF03B1400F}" srcOrd="2" destOrd="0" presId="urn:microsoft.com/office/officeart/2005/8/layout/orgChart1"/>
    <dgm:cxn modelId="{C8B85D74-7A61-4DFA-9BD2-C68E71CE06BA}" type="presParOf" srcId="{AD05D672-0C69-47C3-976B-72505A8C2693}" destId="{ADE2C355-6E0E-4857-8FCB-9C6609800384}" srcOrd="12" destOrd="0" presId="urn:microsoft.com/office/officeart/2005/8/layout/orgChart1"/>
    <dgm:cxn modelId="{F0DBB901-B703-41BA-97E5-1E2B0E4809E2}" type="presParOf" srcId="{AD05D672-0C69-47C3-976B-72505A8C2693}" destId="{A7D3FC87-3F94-4207-A6CD-95E1CF302A50}" srcOrd="13" destOrd="0" presId="urn:microsoft.com/office/officeart/2005/8/layout/orgChart1"/>
    <dgm:cxn modelId="{FEB27F12-06F5-4CC4-9678-980251003EFF}" type="presParOf" srcId="{A7D3FC87-3F94-4207-A6CD-95E1CF302A50}" destId="{F22F3CA4-3DAA-4D4E-A450-6288F6458EA9}" srcOrd="0" destOrd="0" presId="urn:microsoft.com/office/officeart/2005/8/layout/orgChart1"/>
    <dgm:cxn modelId="{2602E080-E405-4168-B2BB-646673B834CB}" type="presParOf" srcId="{F22F3CA4-3DAA-4D4E-A450-6288F6458EA9}" destId="{90DA4BA1-8635-4F9C-8A53-CEC99287FD81}" srcOrd="0" destOrd="0" presId="urn:microsoft.com/office/officeart/2005/8/layout/orgChart1"/>
    <dgm:cxn modelId="{0E4DB63E-10AB-4D8E-A108-FEEB2958454B}" type="presParOf" srcId="{F22F3CA4-3DAA-4D4E-A450-6288F6458EA9}" destId="{A383C2F5-D2C3-4299-B984-F1781EA7EA87}" srcOrd="1" destOrd="0" presId="urn:microsoft.com/office/officeart/2005/8/layout/orgChart1"/>
    <dgm:cxn modelId="{222B618D-1475-4EB0-B9E1-6EB7973AE3C7}" type="presParOf" srcId="{A7D3FC87-3F94-4207-A6CD-95E1CF302A50}" destId="{352C161D-9264-401E-AFAC-C5DC872F64D2}" srcOrd="1" destOrd="0" presId="urn:microsoft.com/office/officeart/2005/8/layout/orgChart1"/>
    <dgm:cxn modelId="{978E0F40-8E0B-4D34-B664-B75B41483771}" type="presParOf" srcId="{A7D3FC87-3F94-4207-A6CD-95E1CF302A50}" destId="{521DD6EA-52B4-4F59-AE32-2AD3B176CCE9}" srcOrd="2" destOrd="0" presId="urn:microsoft.com/office/officeart/2005/8/layout/orgChart1"/>
    <dgm:cxn modelId="{CCF3BC85-31FE-4877-9AB5-48D82C760B9F}" type="presParOf" srcId="{AD05D672-0C69-47C3-976B-72505A8C2693}" destId="{BB7435C0-597C-480D-8AD7-AA6D257FED72}" srcOrd="14" destOrd="0" presId="urn:microsoft.com/office/officeart/2005/8/layout/orgChart1"/>
    <dgm:cxn modelId="{034A2C33-487B-4FFB-9EED-B0169B2E8A56}" type="presParOf" srcId="{AD05D672-0C69-47C3-976B-72505A8C2693}" destId="{00716669-580D-4861-B5D2-5A7379BC8FF5}" srcOrd="15" destOrd="0" presId="urn:microsoft.com/office/officeart/2005/8/layout/orgChart1"/>
    <dgm:cxn modelId="{9F263084-2104-4F91-B373-207B00CB8092}" type="presParOf" srcId="{00716669-580D-4861-B5D2-5A7379BC8FF5}" destId="{0525C2CA-8F1E-43EA-B8D9-0FE97231BD03}" srcOrd="0" destOrd="0" presId="urn:microsoft.com/office/officeart/2005/8/layout/orgChart1"/>
    <dgm:cxn modelId="{21A20353-D299-412E-8CF2-D550D86664DD}" type="presParOf" srcId="{0525C2CA-8F1E-43EA-B8D9-0FE97231BD03}" destId="{6646778F-906A-4F15-926E-D6EF6AA88F23}" srcOrd="0" destOrd="0" presId="urn:microsoft.com/office/officeart/2005/8/layout/orgChart1"/>
    <dgm:cxn modelId="{1FF029C6-2464-4ACF-8986-8D641168B391}" type="presParOf" srcId="{0525C2CA-8F1E-43EA-B8D9-0FE97231BD03}" destId="{82061180-853E-4B1E-A14A-0172F68EFC14}" srcOrd="1" destOrd="0" presId="urn:microsoft.com/office/officeart/2005/8/layout/orgChart1"/>
    <dgm:cxn modelId="{DD74E57C-E312-46F0-99E4-8E616DFB2000}" type="presParOf" srcId="{00716669-580D-4861-B5D2-5A7379BC8FF5}" destId="{21470462-6F7E-484C-818D-9D3338C5B8F1}" srcOrd="1" destOrd="0" presId="urn:microsoft.com/office/officeart/2005/8/layout/orgChart1"/>
    <dgm:cxn modelId="{F4E45C58-4816-4148-BA13-A27982C7C2EA}" type="presParOf" srcId="{00716669-580D-4861-B5D2-5A7379BC8FF5}" destId="{DF979E14-97DA-423C-AAC0-764E1BD5FC82}" srcOrd="2" destOrd="0" presId="urn:microsoft.com/office/officeart/2005/8/layout/orgChart1"/>
    <dgm:cxn modelId="{68813327-93F4-4896-98D7-172C263C6F46}" type="presParOf" srcId="{AD05D672-0C69-47C3-976B-72505A8C2693}" destId="{0397D3D6-2185-4B21-9F0F-9183E475F353}" srcOrd="16" destOrd="0" presId="urn:microsoft.com/office/officeart/2005/8/layout/orgChart1"/>
    <dgm:cxn modelId="{F5E5D8F8-DD4C-4812-8B1A-74DAB89539D3}" type="presParOf" srcId="{AD05D672-0C69-47C3-976B-72505A8C2693}" destId="{B13C3F9A-9F03-47C6-9E71-42E2F7C6E631}" srcOrd="17" destOrd="0" presId="urn:microsoft.com/office/officeart/2005/8/layout/orgChart1"/>
    <dgm:cxn modelId="{E46AB7E4-F33D-40BA-AED9-6A284A5F512B}" type="presParOf" srcId="{B13C3F9A-9F03-47C6-9E71-42E2F7C6E631}" destId="{95357F7F-FF99-4413-8187-F206C3B3235A}" srcOrd="0" destOrd="0" presId="urn:microsoft.com/office/officeart/2005/8/layout/orgChart1"/>
    <dgm:cxn modelId="{0E6272D0-EA6C-4FF2-A76D-571427EE4D3B}" type="presParOf" srcId="{95357F7F-FF99-4413-8187-F206C3B3235A}" destId="{4E109FA7-E063-4AAF-BA34-3121CF3EAEA8}" srcOrd="0" destOrd="0" presId="urn:microsoft.com/office/officeart/2005/8/layout/orgChart1"/>
    <dgm:cxn modelId="{DE27A462-1F85-4CB4-9E0C-E5BE78F41517}" type="presParOf" srcId="{95357F7F-FF99-4413-8187-F206C3B3235A}" destId="{5B1E5473-9F41-4748-98DC-A614601F7ED9}" srcOrd="1" destOrd="0" presId="urn:microsoft.com/office/officeart/2005/8/layout/orgChart1"/>
    <dgm:cxn modelId="{1298E2BF-2490-45DE-A29A-E58CAC9E4461}" type="presParOf" srcId="{B13C3F9A-9F03-47C6-9E71-42E2F7C6E631}" destId="{0D295291-FB93-434C-B126-B982C2937FAA}" srcOrd="1" destOrd="0" presId="urn:microsoft.com/office/officeart/2005/8/layout/orgChart1"/>
    <dgm:cxn modelId="{689E0822-5A1B-4F22-A6E4-843EEB7FA7A2}" type="presParOf" srcId="{0D295291-FB93-434C-B126-B982C2937FAA}" destId="{627BF8A8-ACD8-4778-8CFF-433DC160930B}" srcOrd="0" destOrd="0" presId="urn:microsoft.com/office/officeart/2005/8/layout/orgChart1"/>
    <dgm:cxn modelId="{5C0BD228-41AB-41E9-BAAF-BD3F8FAFFAAB}" type="presParOf" srcId="{0D295291-FB93-434C-B126-B982C2937FAA}" destId="{0A9C266E-0A6C-4E62-A84F-5D3F3B04347C}" srcOrd="1" destOrd="0" presId="urn:microsoft.com/office/officeart/2005/8/layout/orgChart1"/>
    <dgm:cxn modelId="{37443BD1-2098-4258-B596-1C1FFC523801}" type="presParOf" srcId="{0A9C266E-0A6C-4E62-A84F-5D3F3B04347C}" destId="{A3E03532-4C17-404A-B6CE-9C58942E7E33}" srcOrd="0" destOrd="0" presId="urn:microsoft.com/office/officeart/2005/8/layout/orgChart1"/>
    <dgm:cxn modelId="{AE14551C-9A61-4E1F-AC0C-52E9D18976D0}" type="presParOf" srcId="{A3E03532-4C17-404A-B6CE-9C58942E7E33}" destId="{8A94F23D-04D5-43E5-A877-EF795CBBDD3C}" srcOrd="0" destOrd="0" presId="urn:microsoft.com/office/officeart/2005/8/layout/orgChart1"/>
    <dgm:cxn modelId="{F54572EB-BC92-4682-B6AD-437A6CDD95C1}" type="presParOf" srcId="{A3E03532-4C17-404A-B6CE-9C58942E7E33}" destId="{FEAC2BD9-6498-49E3-BD65-BF1B4F64CC4C}" srcOrd="1" destOrd="0" presId="urn:microsoft.com/office/officeart/2005/8/layout/orgChart1"/>
    <dgm:cxn modelId="{1C2E554F-3DA3-4802-8DD3-06FA10B6B31E}" type="presParOf" srcId="{0A9C266E-0A6C-4E62-A84F-5D3F3B04347C}" destId="{9A11C700-9414-4939-97EE-B30A96670C4E}" srcOrd="1" destOrd="0" presId="urn:microsoft.com/office/officeart/2005/8/layout/orgChart1"/>
    <dgm:cxn modelId="{776A74B4-210C-40D2-B9FF-B0B698B7D6BA}" type="presParOf" srcId="{9A11C700-9414-4939-97EE-B30A96670C4E}" destId="{A5394488-C0A1-4F73-A815-35608535FB3B}" srcOrd="0" destOrd="0" presId="urn:microsoft.com/office/officeart/2005/8/layout/orgChart1"/>
    <dgm:cxn modelId="{60C97C66-487E-4909-A633-AEE9D32F523E}" type="presParOf" srcId="{9A11C700-9414-4939-97EE-B30A96670C4E}" destId="{2B8A333E-61DD-474E-B7DF-B93BFA5F0778}" srcOrd="1" destOrd="0" presId="urn:microsoft.com/office/officeart/2005/8/layout/orgChart1"/>
    <dgm:cxn modelId="{37185644-444F-44C0-916F-6699DFE71D54}" type="presParOf" srcId="{2B8A333E-61DD-474E-B7DF-B93BFA5F0778}" destId="{EA4930D3-BD69-4ECC-8BF4-5FA7F4867E7E}" srcOrd="0" destOrd="0" presId="urn:microsoft.com/office/officeart/2005/8/layout/orgChart1"/>
    <dgm:cxn modelId="{154006B7-4440-4A04-9253-419BC92692C7}" type="presParOf" srcId="{EA4930D3-BD69-4ECC-8BF4-5FA7F4867E7E}" destId="{A06DDE98-EF02-4B9A-94BB-75D1ADF4913C}" srcOrd="0" destOrd="0" presId="urn:microsoft.com/office/officeart/2005/8/layout/orgChart1"/>
    <dgm:cxn modelId="{2A6F4125-EA11-4AF9-962C-06EE5B177D0E}" type="presParOf" srcId="{EA4930D3-BD69-4ECC-8BF4-5FA7F4867E7E}" destId="{D47BED28-5FA0-4DD5-AF0D-FB0E23EBAAD0}" srcOrd="1" destOrd="0" presId="urn:microsoft.com/office/officeart/2005/8/layout/orgChart1"/>
    <dgm:cxn modelId="{65119108-AA0E-44EA-B0AA-9482623DA1AB}" type="presParOf" srcId="{2B8A333E-61DD-474E-B7DF-B93BFA5F0778}" destId="{2E0F8F64-A85F-42C2-9CC6-E8D37ADD66D4}" srcOrd="1" destOrd="0" presId="urn:microsoft.com/office/officeart/2005/8/layout/orgChart1"/>
    <dgm:cxn modelId="{B05C56BA-A277-4348-9B77-907138812765}" type="presParOf" srcId="{2B8A333E-61DD-474E-B7DF-B93BFA5F0778}" destId="{76E66A0E-4A30-4079-BA3A-706D7117F16A}" srcOrd="2" destOrd="0" presId="urn:microsoft.com/office/officeart/2005/8/layout/orgChart1"/>
    <dgm:cxn modelId="{005C59C4-746C-4D3B-945B-D2AF29DCB728}" type="presParOf" srcId="{9A11C700-9414-4939-97EE-B30A96670C4E}" destId="{DD775E49-AAFE-4291-8284-B37D6B723E6A}" srcOrd="2" destOrd="0" presId="urn:microsoft.com/office/officeart/2005/8/layout/orgChart1"/>
    <dgm:cxn modelId="{45B8BB6C-232C-41B1-AF81-32D335C35A91}" type="presParOf" srcId="{9A11C700-9414-4939-97EE-B30A96670C4E}" destId="{1B4AD2E1-A07A-4270-ACC3-053236C2CBB0}" srcOrd="3" destOrd="0" presId="urn:microsoft.com/office/officeart/2005/8/layout/orgChart1"/>
    <dgm:cxn modelId="{BF65FC03-603C-41CC-BEBD-DC573E00D610}" type="presParOf" srcId="{1B4AD2E1-A07A-4270-ACC3-053236C2CBB0}" destId="{78E39DB0-0159-40D6-973D-07A7292E26C4}" srcOrd="0" destOrd="0" presId="urn:microsoft.com/office/officeart/2005/8/layout/orgChart1"/>
    <dgm:cxn modelId="{4B6B389C-6716-4019-846F-A2F0FAE7307E}" type="presParOf" srcId="{78E39DB0-0159-40D6-973D-07A7292E26C4}" destId="{AACB56F8-389C-4716-ABA5-9EF7F96D3AC2}" srcOrd="0" destOrd="0" presId="urn:microsoft.com/office/officeart/2005/8/layout/orgChart1"/>
    <dgm:cxn modelId="{529D563A-37F1-4A55-9CDD-54D5B355B3A9}" type="presParOf" srcId="{78E39DB0-0159-40D6-973D-07A7292E26C4}" destId="{CB40AC73-795A-4D48-8768-34551A96CC6D}" srcOrd="1" destOrd="0" presId="urn:microsoft.com/office/officeart/2005/8/layout/orgChart1"/>
    <dgm:cxn modelId="{3ADB45EF-359A-4DE6-9305-2F279F1CDE4A}" type="presParOf" srcId="{1B4AD2E1-A07A-4270-ACC3-053236C2CBB0}" destId="{FCC59A8A-EBEB-48AC-847E-C7231FE1F894}" srcOrd="1" destOrd="0" presId="urn:microsoft.com/office/officeart/2005/8/layout/orgChart1"/>
    <dgm:cxn modelId="{75DAAACC-2E80-4651-8DAC-22B7FAB136FF}" type="presParOf" srcId="{1B4AD2E1-A07A-4270-ACC3-053236C2CBB0}" destId="{30B6DF7A-80AE-4271-AE28-67790317F4F6}" srcOrd="2" destOrd="0" presId="urn:microsoft.com/office/officeart/2005/8/layout/orgChart1"/>
    <dgm:cxn modelId="{1C7C331D-BC23-482A-90E5-1897DE1DF99A}" type="presParOf" srcId="{9A11C700-9414-4939-97EE-B30A96670C4E}" destId="{4F0B9F04-3204-40F1-90CC-18BFD3232CF5}" srcOrd="4" destOrd="0" presId="urn:microsoft.com/office/officeart/2005/8/layout/orgChart1"/>
    <dgm:cxn modelId="{0B735776-C12C-4757-8019-85A1D632C4EE}" type="presParOf" srcId="{9A11C700-9414-4939-97EE-B30A96670C4E}" destId="{EFA49ABD-DD0C-484E-9170-0FA4B4CC6BF3}" srcOrd="5" destOrd="0" presId="urn:microsoft.com/office/officeart/2005/8/layout/orgChart1"/>
    <dgm:cxn modelId="{9D97342F-B605-4B2D-AEA1-E4B18258CB4E}" type="presParOf" srcId="{EFA49ABD-DD0C-484E-9170-0FA4B4CC6BF3}" destId="{B9326C4D-7628-4564-AD95-7AA27AEDABC4}" srcOrd="0" destOrd="0" presId="urn:microsoft.com/office/officeart/2005/8/layout/orgChart1"/>
    <dgm:cxn modelId="{7BA895DF-50E1-4D8C-B9E9-82F443856C9B}" type="presParOf" srcId="{B9326C4D-7628-4564-AD95-7AA27AEDABC4}" destId="{5ADB1033-EB5F-4CB0-90AB-EE6905CBA002}" srcOrd="0" destOrd="0" presId="urn:microsoft.com/office/officeart/2005/8/layout/orgChart1"/>
    <dgm:cxn modelId="{586A09F7-601E-4CF2-A883-297BFEDF829F}" type="presParOf" srcId="{B9326C4D-7628-4564-AD95-7AA27AEDABC4}" destId="{0DDA9555-7A2A-4D2D-A385-8420CAED9EC4}" srcOrd="1" destOrd="0" presId="urn:microsoft.com/office/officeart/2005/8/layout/orgChart1"/>
    <dgm:cxn modelId="{9D556442-4A29-482F-B471-79A724D1263B}" type="presParOf" srcId="{EFA49ABD-DD0C-484E-9170-0FA4B4CC6BF3}" destId="{02F7862D-7314-4506-93B1-7C3A7D538DDC}" srcOrd="1" destOrd="0" presId="urn:microsoft.com/office/officeart/2005/8/layout/orgChart1"/>
    <dgm:cxn modelId="{C84B16A0-D1AF-41BC-A8D8-1B0AE1718975}" type="presParOf" srcId="{EFA49ABD-DD0C-484E-9170-0FA4B4CC6BF3}" destId="{AB6A2FB6-5D76-4FC8-8236-BD5430BD4B3A}" srcOrd="2" destOrd="0" presId="urn:microsoft.com/office/officeart/2005/8/layout/orgChart1"/>
    <dgm:cxn modelId="{2DB1E637-8074-48CB-A88C-1596F8BF197A}" type="presParOf" srcId="{9A11C700-9414-4939-97EE-B30A96670C4E}" destId="{BC41607D-3A10-4060-924B-D14C6A04CC6E}" srcOrd="6" destOrd="0" presId="urn:microsoft.com/office/officeart/2005/8/layout/orgChart1"/>
    <dgm:cxn modelId="{C580CA8A-AA9D-4098-95DD-7D9FEE3CE2FD}" type="presParOf" srcId="{9A11C700-9414-4939-97EE-B30A96670C4E}" destId="{82369254-C4B4-4846-8062-2E0F510349A5}" srcOrd="7" destOrd="0" presId="urn:microsoft.com/office/officeart/2005/8/layout/orgChart1"/>
    <dgm:cxn modelId="{DD5D60D9-D4FC-4137-A3B8-ADF5DC9F66D6}" type="presParOf" srcId="{82369254-C4B4-4846-8062-2E0F510349A5}" destId="{4848067A-21C2-4759-82EC-4EECE0BAC58C}" srcOrd="0" destOrd="0" presId="urn:microsoft.com/office/officeart/2005/8/layout/orgChart1"/>
    <dgm:cxn modelId="{E22EF7D6-B2EA-45C0-BE92-F78B73A101E4}" type="presParOf" srcId="{4848067A-21C2-4759-82EC-4EECE0BAC58C}" destId="{B133AE07-F0DF-4F35-BDC1-663D7B8BF93D}" srcOrd="0" destOrd="0" presId="urn:microsoft.com/office/officeart/2005/8/layout/orgChart1"/>
    <dgm:cxn modelId="{9436CAF6-A1D9-4F19-9F15-A92931467174}" type="presParOf" srcId="{4848067A-21C2-4759-82EC-4EECE0BAC58C}" destId="{AD3DA7DE-F1C1-4754-BA41-B741F556272F}" srcOrd="1" destOrd="0" presId="urn:microsoft.com/office/officeart/2005/8/layout/orgChart1"/>
    <dgm:cxn modelId="{D1677119-C3F0-4EF7-A28A-5747092521BE}" type="presParOf" srcId="{82369254-C4B4-4846-8062-2E0F510349A5}" destId="{4EE43141-7F75-4ABD-9944-3EE5EBF025D2}" srcOrd="1" destOrd="0" presId="urn:microsoft.com/office/officeart/2005/8/layout/orgChart1"/>
    <dgm:cxn modelId="{8CCC713E-AA60-4E87-A419-1598E8A85458}" type="presParOf" srcId="{82369254-C4B4-4846-8062-2E0F510349A5}" destId="{42E4B706-82A6-41EB-B0AD-9E330A21E552}" srcOrd="2" destOrd="0" presId="urn:microsoft.com/office/officeart/2005/8/layout/orgChart1"/>
    <dgm:cxn modelId="{3F106ECA-7302-4130-B996-B0C8305A4226}" type="presParOf" srcId="{9A11C700-9414-4939-97EE-B30A96670C4E}" destId="{CCE3CC84-447C-4375-8EBB-1459ADD6386B}" srcOrd="8" destOrd="0" presId="urn:microsoft.com/office/officeart/2005/8/layout/orgChart1"/>
    <dgm:cxn modelId="{A8DA7E77-40C2-4C17-8836-669913CB003D}" type="presParOf" srcId="{9A11C700-9414-4939-97EE-B30A96670C4E}" destId="{F00596EF-AC74-4E1A-BE85-E24FEA8D64F9}" srcOrd="9" destOrd="0" presId="urn:microsoft.com/office/officeart/2005/8/layout/orgChart1"/>
    <dgm:cxn modelId="{A8163E9D-574E-4D53-BDCA-B6D2135CC3C2}" type="presParOf" srcId="{F00596EF-AC74-4E1A-BE85-E24FEA8D64F9}" destId="{ED3DB6B6-16D3-498F-9C2F-D62D0839BB98}" srcOrd="0" destOrd="0" presId="urn:microsoft.com/office/officeart/2005/8/layout/orgChart1"/>
    <dgm:cxn modelId="{4FB3A9FA-C68C-41BD-AC80-E70C574731E4}" type="presParOf" srcId="{ED3DB6B6-16D3-498F-9C2F-D62D0839BB98}" destId="{CA09B2BA-0548-4CCA-8ADC-BC4AF63422F1}" srcOrd="0" destOrd="0" presId="urn:microsoft.com/office/officeart/2005/8/layout/orgChart1"/>
    <dgm:cxn modelId="{9F8A96FE-EB34-4B03-9BE5-A161E07FA11A}" type="presParOf" srcId="{ED3DB6B6-16D3-498F-9C2F-D62D0839BB98}" destId="{E827DD35-DE78-482A-817D-92F0C8B06703}" srcOrd="1" destOrd="0" presId="urn:microsoft.com/office/officeart/2005/8/layout/orgChart1"/>
    <dgm:cxn modelId="{A4B18B21-2B3A-4757-8214-E744CC1378D6}" type="presParOf" srcId="{F00596EF-AC74-4E1A-BE85-E24FEA8D64F9}" destId="{BE457592-1BD1-4789-A653-3BA021A2888B}" srcOrd="1" destOrd="0" presId="urn:microsoft.com/office/officeart/2005/8/layout/orgChart1"/>
    <dgm:cxn modelId="{4A613787-0E8B-42F4-AF0F-3549D30BBE36}" type="presParOf" srcId="{F00596EF-AC74-4E1A-BE85-E24FEA8D64F9}" destId="{3E6D6826-A902-46BF-A773-934C2263C34D}" srcOrd="2" destOrd="0" presId="urn:microsoft.com/office/officeart/2005/8/layout/orgChart1"/>
    <dgm:cxn modelId="{3B63CA8C-B28F-48AF-B420-C6BC0AAB80CB}" type="presParOf" srcId="{0A9C266E-0A6C-4E62-A84F-5D3F3B04347C}" destId="{5CBD3769-45CE-49B9-8279-9B223BBCF29D}" srcOrd="2" destOrd="0" presId="urn:microsoft.com/office/officeart/2005/8/layout/orgChart1"/>
    <dgm:cxn modelId="{8F5988EC-1A4E-4F92-BECD-5C86E0335937}" type="presParOf" srcId="{B13C3F9A-9F03-47C6-9E71-42E2F7C6E631}" destId="{1D9DB603-81CC-4C6E-9531-85521B541215}" srcOrd="2" destOrd="0" presId="urn:microsoft.com/office/officeart/2005/8/layout/orgChart1"/>
    <dgm:cxn modelId="{1019A58F-DCAE-45BB-A4CB-866595D71FE3}" type="presParOf" srcId="{F278617C-1206-4163-AE3F-44C22331F07F}" destId="{16CFC26A-D5FA-4F14-9699-229DBFB2878D}" srcOrd="2" destOrd="0" presId="urn:microsoft.com/office/officeart/2005/8/layout/orgChart1"/>
    <dgm:cxn modelId="{AB63434A-DBC0-4D13-959B-D24B4B0D10F9}" type="presParOf" srcId="{D5D33340-7593-4501-8469-4E8B5FCC4ADF}" destId="{C32E08F9-A7A5-4055-A46A-ED11A4B3A35A}" srcOrd="2" destOrd="0" presId="urn:microsoft.com/office/officeart/2005/8/layout/orgChart1"/>
    <dgm:cxn modelId="{95508F20-4FAE-4AB4-88DA-CD0AB4A21EF0}" type="presParOf" srcId="{D5D33340-7593-4501-8469-4E8B5FCC4ADF}" destId="{0BC50CE2-F0F9-4F81-BD72-8DEB6967800D}" srcOrd="3" destOrd="0" presId="urn:microsoft.com/office/officeart/2005/8/layout/orgChart1"/>
    <dgm:cxn modelId="{9D610C28-F567-47F6-8977-283C8E6F68E4}" type="presParOf" srcId="{0BC50CE2-F0F9-4F81-BD72-8DEB6967800D}" destId="{C2CC26D8-EE8D-481B-82D4-7A5B0E827B84}" srcOrd="0" destOrd="0" presId="urn:microsoft.com/office/officeart/2005/8/layout/orgChart1"/>
    <dgm:cxn modelId="{B764EA9F-0995-4D9F-9B41-00D31C59B5F3}" type="presParOf" srcId="{C2CC26D8-EE8D-481B-82D4-7A5B0E827B84}" destId="{FDEEF270-2E25-4893-954F-297EF5681AC3}" srcOrd="0" destOrd="0" presId="urn:microsoft.com/office/officeart/2005/8/layout/orgChart1"/>
    <dgm:cxn modelId="{1FD090E6-0D17-473F-918D-4576480B0013}" type="presParOf" srcId="{C2CC26D8-EE8D-481B-82D4-7A5B0E827B84}" destId="{E4879A5D-F2FB-47B5-8857-75260431771E}" srcOrd="1" destOrd="0" presId="urn:microsoft.com/office/officeart/2005/8/layout/orgChart1"/>
    <dgm:cxn modelId="{50D0D5A1-1C7A-4613-B8B4-EBC580A72644}" type="presParOf" srcId="{0BC50CE2-F0F9-4F81-BD72-8DEB6967800D}" destId="{583F7659-19C8-4694-BD79-D3192B8B511C}" srcOrd="1" destOrd="0" presId="urn:microsoft.com/office/officeart/2005/8/layout/orgChart1"/>
    <dgm:cxn modelId="{56067505-26DD-4FE0-9423-74CD7FC58678}" type="presParOf" srcId="{0BC50CE2-F0F9-4F81-BD72-8DEB6967800D}" destId="{D988828D-B87F-498F-B594-8911BB181FFA}" srcOrd="2" destOrd="0" presId="urn:microsoft.com/office/officeart/2005/8/layout/orgChart1"/>
    <dgm:cxn modelId="{F85F4287-86BF-472C-82D7-B0D5DA35797F}" type="presParOf" srcId="{D5D33340-7593-4501-8469-4E8B5FCC4ADF}" destId="{1569472A-8F3A-4733-AB9B-B547EA0A774B}" srcOrd="4" destOrd="0" presId="urn:microsoft.com/office/officeart/2005/8/layout/orgChart1"/>
    <dgm:cxn modelId="{15CD0AC9-B36A-4B88-8B87-A0E4D7B03392}" type="presParOf" srcId="{D5D33340-7593-4501-8469-4E8B5FCC4ADF}" destId="{32F33482-C934-4A6D-9C07-774147ACCA83}" srcOrd="5" destOrd="0" presId="urn:microsoft.com/office/officeart/2005/8/layout/orgChart1"/>
    <dgm:cxn modelId="{996C6552-BAC7-4F41-9FA4-92D5FB768AC1}" type="presParOf" srcId="{32F33482-C934-4A6D-9C07-774147ACCA83}" destId="{0A00E32A-1C6F-4F1F-ADF0-AE8E6744DA75}" srcOrd="0" destOrd="0" presId="urn:microsoft.com/office/officeart/2005/8/layout/orgChart1"/>
    <dgm:cxn modelId="{72447680-6D57-4CBB-AD35-4E49B41F5A52}" type="presParOf" srcId="{0A00E32A-1C6F-4F1F-ADF0-AE8E6744DA75}" destId="{2DC6F252-6DDA-4450-9845-6F6621125E6F}" srcOrd="0" destOrd="0" presId="urn:microsoft.com/office/officeart/2005/8/layout/orgChart1"/>
    <dgm:cxn modelId="{D9AE6B20-4239-40B1-A0C8-B21EA12877F2}" type="presParOf" srcId="{0A00E32A-1C6F-4F1F-ADF0-AE8E6744DA75}" destId="{E73C6E3C-1224-4678-8B06-8D11551499C0}" srcOrd="1" destOrd="0" presId="urn:microsoft.com/office/officeart/2005/8/layout/orgChart1"/>
    <dgm:cxn modelId="{5F12046A-3F64-4D1D-B1B0-C3830B73FC21}" type="presParOf" srcId="{32F33482-C934-4A6D-9C07-774147ACCA83}" destId="{684BB51B-CE25-44A7-9638-AC40D97AD9DF}" srcOrd="1" destOrd="0" presId="urn:microsoft.com/office/officeart/2005/8/layout/orgChart1"/>
    <dgm:cxn modelId="{711F32CC-EA46-43EC-A016-923804D98136}" type="presParOf" srcId="{32F33482-C934-4A6D-9C07-774147ACCA83}" destId="{75EC971C-39B3-44FA-8800-27CAA6572315}" srcOrd="2" destOrd="0" presId="urn:microsoft.com/office/officeart/2005/8/layout/orgChart1"/>
    <dgm:cxn modelId="{FF108242-B944-4C9E-850E-5D5B2024B749}" type="presParOf" srcId="{D5D33340-7593-4501-8469-4E8B5FCC4ADF}" destId="{0962C2CB-5285-4709-9C6E-BE6E32B61373}" srcOrd="6" destOrd="0" presId="urn:microsoft.com/office/officeart/2005/8/layout/orgChart1"/>
    <dgm:cxn modelId="{8500536B-771B-45B5-BAEA-567415257138}" type="presParOf" srcId="{D5D33340-7593-4501-8469-4E8B5FCC4ADF}" destId="{73A84AA0-5F6F-4C96-8895-FA1DE29771FB}" srcOrd="7" destOrd="0" presId="urn:microsoft.com/office/officeart/2005/8/layout/orgChart1"/>
    <dgm:cxn modelId="{3137004E-80D2-4A0B-A532-C312ABE70ACE}" type="presParOf" srcId="{73A84AA0-5F6F-4C96-8895-FA1DE29771FB}" destId="{4906BE52-EEB1-4467-8BD6-8C2E66F525B2}" srcOrd="0" destOrd="0" presId="urn:microsoft.com/office/officeart/2005/8/layout/orgChart1"/>
    <dgm:cxn modelId="{798F89D9-CE09-42AC-94B7-6C4490928688}" type="presParOf" srcId="{4906BE52-EEB1-4467-8BD6-8C2E66F525B2}" destId="{DF4D07E3-2A98-45D6-8AFE-70C2B582C91E}" srcOrd="0" destOrd="0" presId="urn:microsoft.com/office/officeart/2005/8/layout/orgChart1"/>
    <dgm:cxn modelId="{4281B5BB-EA15-4A3A-80DA-2F15DB4324EB}" type="presParOf" srcId="{4906BE52-EEB1-4467-8BD6-8C2E66F525B2}" destId="{ED79E346-C5AC-4CF1-88BA-1C155F79009D}" srcOrd="1" destOrd="0" presId="urn:microsoft.com/office/officeart/2005/8/layout/orgChart1"/>
    <dgm:cxn modelId="{3D0B8AD3-47AF-4CB5-BF38-543E04F80406}" type="presParOf" srcId="{73A84AA0-5F6F-4C96-8895-FA1DE29771FB}" destId="{29629486-751A-494B-A914-B133508D9C48}" srcOrd="1" destOrd="0" presId="urn:microsoft.com/office/officeart/2005/8/layout/orgChart1"/>
    <dgm:cxn modelId="{ADDEA851-8796-41A3-B282-5138F01CD64D}" type="presParOf" srcId="{73A84AA0-5F6F-4C96-8895-FA1DE29771FB}" destId="{BD1BB155-65A9-4326-8DA8-BCB1671AD2D8}" srcOrd="2" destOrd="0" presId="urn:microsoft.com/office/officeart/2005/8/layout/orgChart1"/>
    <dgm:cxn modelId="{0D04AF3C-7770-4BD3-A9D6-2A0787A06C8A}" type="presParOf" srcId="{2B1D9F14-6B87-4A27-89D3-F324439E2476}" destId="{04F44127-7CB6-4701-A0B3-565D3AFA2C7B}" srcOrd="2" destOrd="0" presId="urn:microsoft.com/office/officeart/2005/8/layout/orgChart1"/>
    <dgm:cxn modelId="{4642BC8E-03D9-48E2-AD22-DC3621E3A86A}" type="presParOf" srcId="{DB4F7676-F0B4-47E9-87B5-CE762E305909}" destId="{00115B15-0A22-41D4-8036-77D8B78F26C5}" srcOrd="2" destOrd="0" presId="urn:microsoft.com/office/officeart/2005/8/layout/orgChart1"/>
  </dgm:cxnLst>
  <dgm:bg>
    <a:noFill/>
    <a:effect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658A7-B8D8-400D-9328-FEDA0A83CBB8}">
      <dsp:nvSpPr>
        <dsp:cNvPr id="0" name=""/>
        <dsp:cNvSpPr/>
      </dsp:nvSpPr>
      <dsp:spPr>
        <a:xfrm>
          <a:off x="6060111" y="887488"/>
          <a:ext cx="884125" cy="153443"/>
        </a:xfrm>
        <a:custGeom>
          <a:avLst/>
          <a:gdLst/>
          <a:ahLst/>
          <a:cxnLst/>
          <a:rect l="0" t="0" r="0" b="0"/>
          <a:pathLst>
            <a:path>
              <a:moveTo>
                <a:pt x="0" y="0"/>
              </a:moveTo>
              <a:lnTo>
                <a:pt x="0" y="76721"/>
              </a:lnTo>
              <a:lnTo>
                <a:pt x="884125" y="76721"/>
              </a:lnTo>
              <a:lnTo>
                <a:pt x="884125"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DC41A-1447-47FA-8371-A47ED4B5F2F8}">
      <dsp:nvSpPr>
        <dsp:cNvPr id="0" name=""/>
        <dsp:cNvSpPr/>
      </dsp:nvSpPr>
      <dsp:spPr>
        <a:xfrm>
          <a:off x="6014391" y="887488"/>
          <a:ext cx="91440" cy="153443"/>
        </a:xfrm>
        <a:custGeom>
          <a:avLst/>
          <a:gdLst/>
          <a:ahLst/>
          <a:cxnLst/>
          <a:rect l="0" t="0" r="0" b="0"/>
          <a:pathLst>
            <a:path>
              <a:moveTo>
                <a:pt x="45720" y="0"/>
              </a:moveTo>
              <a:lnTo>
                <a:pt x="4572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E9394-AF86-4B0C-A1A4-EDE50DB3D445}">
      <dsp:nvSpPr>
        <dsp:cNvPr id="0" name=""/>
        <dsp:cNvSpPr/>
      </dsp:nvSpPr>
      <dsp:spPr>
        <a:xfrm>
          <a:off x="6209900" y="2443841"/>
          <a:ext cx="109602" cy="1373682"/>
        </a:xfrm>
        <a:custGeom>
          <a:avLst/>
          <a:gdLst/>
          <a:ahLst/>
          <a:cxnLst/>
          <a:rect l="0" t="0" r="0" b="0"/>
          <a:pathLst>
            <a:path>
              <a:moveTo>
                <a:pt x="0" y="0"/>
              </a:moveTo>
              <a:lnTo>
                <a:pt x="0" y="1373682"/>
              </a:lnTo>
              <a:lnTo>
                <a:pt x="109602" y="13736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D9D84-345E-4A7E-AA2B-AA2FCEB1B802}">
      <dsp:nvSpPr>
        <dsp:cNvPr id="0" name=""/>
        <dsp:cNvSpPr/>
      </dsp:nvSpPr>
      <dsp:spPr>
        <a:xfrm>
          <a:off x="6209900" y="2443841"/>
          <a:ext cx="109602" cy="854898"/>
        </a:xfrm>
        <a:custGeom>
          <a:avLst/>
          <a:gdLst/>
          <a:ahLst/>
          <a:cxnLst/>
          <a:rect l="0" t="0" r="0" b="0"/>
          <a:pathLst>
            <a:path>
              <a:moveTo>
                <a:pt x="0" y="0"/>
              </a:moveTo>
              <a:lnTo>
                <a:pt x="0" y="854898"/>
              </a:lnTo>
              <a:lnTo>
                <a:pt x="109602" y="854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2435FE-8E1D-4AF1-94B1-A103EAC94FFA}">
      <dsp:nvSpPr>
        <dsp:cNvPr id="0" name=""/>
        <dsp:cNvSpPr/>
      </dsp:nvSpPr>
      <dsp:spPr>
        <a:xfrm>
          <a:off x="6209900" y="2443841"/>
          <a:ext cx="109602" cy="336113"/>
        </a:xfrm>
        <a:custGeom>
          <a:avLst/>
          <a:gdLst/>
          <a:ahLst/>
          <a:cxnLst/>
          <a:rect l="0" t="0" r="0" b="0"/>
          <a:pathLst>
            <a:path>
              <a:moveTo>
                <a:pt x="0" y="0"/>
              </a:moveTo>
              <a:lnTo>
                <a:pt x="0" y="336113"/>
              </a:lnTo>
              <a:lnTo>
                <a:pt x="109602" y="3361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B1540-D3CD-40A1-AC31-8900A68B2975}">
      <dsp:nvSpPr>
        <dsp:cNvPr id="0" name=""/>
        <dsp:cNvSpPr/>
      </dsp:nvSpPr>
      <dsp:spPr>
        <a:xfrm>
          <a:off x="6456453" y="1925057"/>
          <a:ext cx="91440" cy="153443"/>
        </a:xfrm>
        <a:custGeom>
          <a:avLst/>
          <a:gdLst/>
          <a:ahLst/>
          <a:cxnLst/>
          <a:rect l="0" t="0" r="0" b="0"/>
          <a:pathLst>
            <a:path>
              <a:moveTo>
                <a:pt x="45720" y="0"/>
              </a:moveTo>
              <a:lnTo>
                <a:pt x="4572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0D6D8-24B3-4FAA-A057-D65C8BD7577C}">
      <dsp:nvSpPr>
        <dsp:cNvPr id="0" name=""/>
        <dsp:cNvSpPr/>
      </dsp:nvSpPr>
      <dsp:spPr>
        <a:xfrm>
          <a:off x="5175985" y="1406273"/>
          <a:ext cx="1326188" cy="153443"/>
        </a:xfrm>
        <a:custGeom>
          <a:avLst/>
          <a:gdLst/>
          <a:ahLst/>
          <a:cxnLst/>
          <a:rect l="0" t="0" r="0" b="0"/>
          <a:pathLst>
            <a:path>
              <a:moveTo>
                <a:pt x="0" y="0"/>
              </a:moveTo>
              <a:lnTo>
                <a:pt x="0" y="76721"/>
              </a:lnTo>
              <a:lnTo>
                <a:pt x="1326188" y="76721"/>
              </a:lnTo>
              <a:lnTo>
                <a:pt x="1326188"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5DB85-C05B-4906-8A67-D70E86A813B2}">
      <dsp:nvSpPr>
        <dsp:cNvPr id="0" name=""/>
        <dsp:cNvSpPr/>
      </dsp:nvSpPr>
      <dsp:spPr>
        <a:xfrm>
          <a:off x="5175985" y="1406273"/>
          <a:ext cx="442062" cy="153443"/>
        </a:xfrm>
        <a:custGeom>
          <a:avLst/>
          <a:gdLst/>
          <a:ahLst/>
          <a:cxnLst/>
          <a:rect l="0" t="0" r="0" b="0"/>
          <a:pathLst>
            <a:path>
              <a:moveTo>
                <a:pt x="0" y="0"/>
              </a:moveTo>
              <a:lnTo>
                <a:pt x="0" y="76721"/>
              </a:lnTo>
              <a:lnTo>
                <a:pt x="442062" y="76721"/>
              </a:lnTo>
              <a:lnTo>
                <a:pt x="442062"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11372D-4ED5-4D6E-A836-F28CA751A018}">
      <dsp:nvSpPr>
        <dsp:cNvPr id="0" name=""/>
        <dsp:cNvSpPr/>
      </dsp:nvSpPr>
      <dsp:spPr>
        <a:xfrm>
          <a:off x="4733922" y="1406273"/>
          <a:ext cx="442062" cy="153443"/>
        </a:xfrm>
        <a:custGeom>
          <a:avLst/>
          <a:gdLst/>
          <a:ahLst/>
          <a:cxnLst/>
          <a:rect l="0" t="0" r="0" b="0"/>
          <a:pathLst>
            <a:path>
              <a:moveTo>
                <a:pt x="442062" y="0"/>
              </a:moveTo>
              <a:lnTo>
                <a:pt x="442062" y="76721"/>
              </a:lnTo>
              <a:lnTo>
                <a:pt x="0" y="76721"/>
              </a:lnTo>
              <a:lnTo>
                <a:pt x="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E8497-10DB-4FAB-B551-87E42EC396F2}">
      <dsp:nvSpPr>
        <dsp:cNvPr id="0" name=""/>
        <dsp:cNvSpPr/>
      </dsp:nvSpPr>
      <dsp:spPr>
        <a:xfrm>
          <a:off x="4883712" y="2962626"/>
          <a:ext cx="109602" cy="1373682"/>
        </a:xfrm>
        <a:custGeom>
          <a:avLst/>
          <a:gdLst/>
          <a:ahLst/>
          <a:cxnLst/>
          <a:rect l="0" t="0" r="0" b="0"/>
          <a:pathLst>
            <a:path>
              <a:moveTo>
                <a:pt x="0" y="0"/>
              </a:moveTo>
              <a:lnTo>
                <a:pt x="0" y="1373682"/>
              </a:lnTo>
              <a:lnTo>
                <a:pt x="109602" y="13736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FBBAE-3B11-4B91-9263-BF4CFAEDC052}">
      <dsp:nvSpPr>
        <dsp:cNvPr id="0" name=""/>
        <dsp:cNvSpPr/>
      </dsp:nvSpPr>
      <dsp:spPr>
        <a:xfrm>
          <a:off x="4883712" y="2962626"/>
          <a:ext cx="109602" cy="854898"/>
        </a:xfrm>
        <a:custGeom>
          <a:avLst/>
          <a:gdLst/>
          <a:ahLst/>
          <a:cxnLst/>
          <a:rect l="0" t="0" r="0" b="0"/>
          <a:pathLst>
            <a:path>
              <a:moveTo>
                <a:pt x="0" y="0"/>
              </a:moveTo>
              <a:lnTo>
                <a:pt x="0" y="854898"/>
              </a:lnTo>
              <a:lnTo>
                <a:pt x="109602" y="854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3C617-210B-4AAD-B051-075D64B4C2F1}">
      <dsp:nvSpPr>
        <dsp:cNvPr id="0" name=""/>
        <dsp:cNvSpPr/>
      </dsp:nvSpPr>
      <dsp:spPr>
        <a:xfrm>
          <a:off x="4883712" y="2962626"/>
          <a:ext cx="109602" cy="336113"/>
        </a:xfrm>
        <a:custGeom>
          <a:avLst/>
          <a:gdLst/>
          <a:ahLst/>
          <a:cxnLst/>
          <a:rect l="0" t="0" r="0" b="0"/>
          <a:pathLst>
            <a:path>
              <a:moveTo>
                <a:pt x="0" y="0"/>
              </a:moveTo>
              <a:lnTo>
                <a:pt x="0" y="336113"/>
              </a:lnTo>
              <a:lnTo>
                <a:pt x="109602" y="3361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B14D4-0DDC-41ED-83B5-3C79DD7C1E0F}">
      <dsp:nvSpPr>
        <dsp:cNvPr id="0" name=""/>
        <dsp:cNvSpPr/>
      </dsp:nvSpPr>
      <dsp:spPr>
        <a:xfrm>
          <a:off x="5130265" y="2443841"/>
          <a:ext cx="91440" cy="153443"/>
        </a:xfrm>
        <a:custGeom>
          <a:avLst/>
          <a:gdLst/>
          <a:ahLst/>
          <a:cxnLst/>
          <a:rect l="0" t="0" r="0" b="0"/>
          <a:pathLst>
            <a:path>
              <a:moveTo>
                <a:pt x="45720" y="0"/>
              </a:moveTo>
              <a:lnTo>
                <a:pt x="4572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CEA9F-DB67-44A8-8523-EAC32CB8DFA6}">
      <dsp:nvSpPr>
        <dsp:cNvPr id="0" name=""/>
        <dsp:cNvSpPr/>
      </dsp:nvSpPr>
      <dsp:spPr>
        <a:xfrm>
          <a:off x="3849797" y="1925057"/>
          <a:ext cx="1326188" cy="153443"/>
        </a:xfrm>
        <a:custGeom>
          <a:avLst/>
          <a:gdLst/>
          <a:ahLst/>
          <a:cxnLst/>
          <a:rect l="0" t="0" r="0" b="0"/>
          <a:pathLst>
            <a:path>
              <a:moveTo>
                <a:pt x="0" y="0"/>
              </a:moveTo>
              <a:lnTo>
                <a:pt x="0" y="76721"/>
              </a:lnTo>
              <a:lnTo>
                <a:pt x="1326188" y="76721"/>
              </a:lnTo>
              <a:lnTo>
                <a:pt x="1326188"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99D1C-591F-4089-A54D-D3F650FB3916}">
      <dsp:nvSpPr>
        <dsp:cNvPr id="0" name=""/>
        <dsp:cNvSpPr/>
      </dsp:nvSpPr>
      <dsp:spPr>
        <a:xfrm>
          <a:off x="3849797" y="1925057"/>
          <a:ext cx="442062" cy="153443"/>
        </a:xfrm>
        <a:custGeom>
          <a:avLst/>
          <a:gdLst/>
          <a:ahLst/>
          <a:cxnLst/>
          <a:rect l="0" t="0" r="0" b="0"/>
          <a:pathLst>
            <a:path>
              <a:moveTo>
                <a:pt x="0" y="0"/>
              </a:moveTo>
              <a:lnTo>
                <a:pt x="0" y="76721"/>
              </a:lnTo>
              <a:lnTo>
                <a:pt x="442062" y="76721"/>
              </a:lnTo>
              <a:lnTo>
                <a:pt x="442062"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3578D-25CA-4AF9-B6B7-637F73690007}">
      <dsp:nvSpPr>
        <dsp:cNvPr id="0" name=""/>
        <dsp:cNvSpPr/>
      </dsp:nvSpPr>
      <dsp:spPr>
        <a:xfrm>
          <a:off x="3407734" y="1925057"/>
          <a:ext cx="442062" cy="153443"/>
        </a:xfrm>
        <a:custGeom>
          <a:avLst/>
          <a:gdLst/>
          <a:ahLst/>
          <a:cxnLst/>
          <a:rect l="0" t="0" r="0" b="0"/>
          <a:pathLst>
            <a:path>
              <a:moveTo>
                <a:pt x="442062" y="0"/>
              </a:moveTo>
              <a:lnTo>
                <a:pt x="442062" y="76721"/>
              </a:lnTo>
              <a:lnTo>
                <a:pt x="0" y="76721"/>
              </a:lnTo>
              <a:lnTo>
                <a:pt x="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8575F-12CC-4B7A-BD53-F5CB09ADB10C}">
      <dsp:nvSpPr>
        <dsp:cNvPr id="0" name=""/>
        <dsp:cNvSpPr/>
      </dsp:nvSpPr>
      <dsp:spPr>
        <a:xfrm>
          <a:off x="2231336" y="3481410"/>
          <a:ext cx="109602" cy="1373682"/>
        </a:xfrm>
        <a:custGeom>
          <a:avLst/>
          <a:gdLst/>
          <a:ahLst/>
          <a:cxnLst/>
          <a:rect l="0" t="0" r="0" b="0"/>
          <a:pathLst>
            <a:path>
              <a:moveTo>
                <a:pt x="0" y="0"/>
              </a:moveTo>
              <a:lnTo>
                <a:pt x="0" y="1373682"/>
              </a:lnTo>
              <a:lnTo>
                <a:pt x="109602" y="13736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217EE-A107-4E25-B553-84AD846940B8}">
      <dsp:nvSpPr>
        <dsp:cNvPr id="0" name=""/>
        <dsp:cNvSpPr/>
      </dsp:nvSpPr>
      <dsp:spPr>
        <a:xfrm>
          <a:off x="2231336" y="3481410"/>
          <a:ext cx="109602" cy="854898"/>
        </a:xfrm>
        <a:custGeom>
          <a:avLst/>
          <a:gdLst/>
          <a:ahLst/>
          <a:cxnLst/>
          <a:rect l="0" t="0" r="0" b="0"/>
          <a:pathLst>
            <a:path>
              <a:moveTo>
                <a:pt x="0" y="0"/>
              </a:moveTo>
              <a:lnTo>
                <a:pt x="0" y="854898"/>
              </a:lnTo>
              <a:lnTo>
                <a:pt x="109602" y="854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F6771-8FB6-43B9-880B-24482EBA1B42}">
      <dsp:nvSpPr>
        <dsp:cNvPr id="0" name=""/>
        <dsp:cNvSpPr/>
      </dsp:nvSpPr>
      <dsp:spPr>
        <a:xfrm>
          <a:off x="2231336" y="3481410"/>
          <a:ext cx="109602" cy="336113"/>
        </a:xfrm>
        <a:custGeom>
          <a:avLst/>
          <a:gdLst/>
          <a:ahLst/>
          <a:cxnLst/>
          <a:rect l="0" t="0" r="0" b="0"/>
          <a:pathLst>
            <a:path>
              <a:moveTo>
                <a:pt x="0" y="0"/>
              </a:moveTo>
              <a:lnTo>
                <a:pt x="0" y="336113"/>
              </a:lnTo>
              <a:lnTo>
                <a:pt x="109602" y="3361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376AD5-1A2F-4DFC-9B71-9298FB68AF37}">
      <dsp:nvSpPr>
        <dsp:cNvPr id="0" name=""/>
        <dsp:cNvSpPr/>
      </dsp:nvSpPr>
      <dsp:spPr>
        <a:xfrm>
          <a:off x="2477889" y="2962626"/>
          <a:ext cx="91440" cy="153443"/>
        </a:xfrm>
        <a:custGeom>
          <a:avLst/>
          <a:gdLst/>
          <a:ahLst/>
          <a:cxnLst/>
          <a:rect l="0" t="0" r="0" b="0"/>
          <a:pathLst>
            <a:path>
              <a:moveTo>
                <a:pt x="45720" y="0"/>
              </a:moveTo>
              <a:lnTo>
                <a:pt x="4572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E55CB-E14E-4A2D-88E1-BC82CB65356D}">
      <dsp:nvSpPr>
        <dsp:cNvPr id="0" name=""/>
        <dsp:cNvSpPr/>
      </dsp:nvSpPr>
      <dsp:spPr>
        <a:xfrm>
          <a:off x="2477889" y="2443841"/>
          <a:ext cx="91440" cy="153443"/>
        </a:xfrm>
        <a:custGeom>
          <a:avLst/>
          <a:gdLst/>
          <a:ahLst/>
          <a:cxnLst/>
          <a:rect l="0" t="0" r="0" b="0"/>
          <a:pathLst>
            <a:path>
              <a:moveTo>
                <a:pt x="45720" y="0"/>
              </a:moveTo>
              <a:lnTo>
                <a:pt x="4572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2CAF7-E4E0-4E58-96F1-D26C8E8B160A}">
      <dsp:nvSpPr>
        <dsp:cNvPr id="0" name=""/>
        <dsp:cNvSpPr/>
      </dsp:nvSpPr>
      <dsp:spPr>
        <a:xfrm>
          <a:off x="2523609" y="1925057"/>
          <a:ext cx="1326188" cy="153443"/>
        </a:xfrm>
        <a:custGeom>
          <a:avLst/>
          <a:gdLst/>
          <a:ahLst/>
          <a:cxnLst/>
          <a:rect l="0" t="0" r="0" b="0"/>
          <a:pathLst>
            <a:path>
              <a:moveTo>
                <a:pt x="1326188" y="0"/>
              </a:moveTo>
              <a:lnTo>
                <a:pt x="1326188" y="76721"/>
              </a:lnTo>
              <a:lnTo>
                <a:pt x="0" y="76721"/>
              </a:lnTo>
              <a:lnTo>
                <a:pt x="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E15BB-6415-450A-8C29-F770A942D338}">
      <dsp:nvSpPr>
        <dsp:cNvPr id="0" name=""/>
        <dsp:cNvSpPr/>
      </dsp:nvSpPr>
      <dsp:spPr>
        <a:xfrm>
          <a:off x="3849797" y="1406273"/>
          <a:ext cx="1326188" cy="153443"/>
        </a:xfrm>
        <a:custGeom>
          <a:avLst/>
          <a:gdLst/>
          <a:ahLst/>
          <a:cxnLst/>
          <a:rect l="0" t="0" r="0" b="0"/>
          <a:pathLst>
            <a:path>
              <a:moveTo>
                <a:pt x="1326188" y="0"/>
              </a:moveTo>
              <a:lnTo>
                <a:pt x="1326188" y="76721"/>
              </a:lnTo>
              <a:lnTo>
                <a:pt x="0" y="76721"/>
              </a:lnTo>
              <a:lnTo>
                <a:pt x="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14082-0707-454F-BADB-58033BCA7B76}">
      <dsp:nvSpPr>
        <dsp:cNvPr id="0" name=""/>
        <dsp:cNvSpPr/>
      </dsp:nvSpPr>
      <dsp:spPr>
        <a:xfrm>
          <a:off x="5175985" y="887488"/>
          <a:ext cx="884125" cy="153443"/>
        </a:xfrm>
        <a:custGeom>
          <a:avLst/>
          <a:gdLst/>
          <a:ahLst/>
          <a:cxnLst/>
          <a:rect l="0" t="0" r="0" b="0"/>
          <a:pathLst>
            <a:path>
              <a:moveTo>
                <a:pt x="884125" y="0"/>
              </a:moveTo>
              <a:lnTo>
                <a:pt x="884125" y="76721"/>
              </a:lnTo>
              <a:lnTo>
                <a:pt x="0" y="76721"/>
              </a:lnTo>
              <a:lnTo>
                <a:pt x="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9E63A-A6B6-4B19-8E25-C1A680E62631}">
      <dsp:nvSpPr>
        <dsp:cNvPr id="0" name=""/>
        <dsp:cNvSpPr/>
      </dsp:nvSpPr>
      <dsp:spPr>
        <a:xfrm>
          <a:off x="4200525" y="368704"/>
          <a:ext cx="1859586" cy="153443"/>
        </a:xfrm>
        <a:custGeom>
          <a:avLst/>
          <a:gdLst/>
          <a:ahLst/>
          <a:cxnLst/>
          <a:rect l="0" t="0" r="0" b="0"/>
          <a:pathLst>
            <a:path>
              <a:moveTo>
                <a:pt x="0" y="0"/>
              </a:moveTo>
              <a:lnTo>
                <a:pt x="0" y="76721"/>
              </a:lnTo>
              <a:lnTo>
                <a:pt x="1859586" y="76721"/>
              </a:lnTo>
              <a:lnTo>
                <a:pt x="1859586" y="153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7E170-4D0A-4F96-B014-6D819EA10FF7}">
      <dsp:nvSpPr>
        <dsp:cNvPr id="0" name=""/>
        <dsp:cNvSpPr/>
      </dsp:nvSpPr>
      <dsp:spPr>
        <a:xfrm>
          <a:off x="2340938" y="887488"/>
          <a:ext cx="884125" cy="153443"/>
        </a:xfrm>
        <a:custGeom>
          <a:avLst/>
          <a:gdLst/>
          <a:ahLst/>
          <a:cxnLst/>
          <a:rect l="0" t="0" r="0" b="0"/>
          <a:pathLst>
            <a:path>
              <a:moveTo>
                <a:pt x="0" y="0"/>
              </a:moveTo>
              <a:lnTo>
                <a:pt x="0" y="76721"/>
              </a:lnTo>
              <a:lnTo>
                <a:pt x="884125" y="76721"/>
              </a:lnTo>
              <a:lnTo>
                <a:pt x="884125"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69175-468E-430B-8577-47F5B403631C}">
      <dsp:nvSpPr>
        <dsp:cNvPr id="0" name=""/>
        <dsp:cNvSpPr/>
      </dsp:nvSpPr>
      <dsp:spPr>
        <a:xfrm>
          <a:off x="2295218" y="887488"/>
          <a:ext cx="91440" cy="153443"/>
        </a:xfrm>
        <a:custGeom>
          <a:avLst/>
          <a:gdLst/>
          <a:ahLst/>
          <a:cxnLst/>
          <a:rect l="0" t="0" r="0" b="0"/>
          <a:pathLst>
            <a:path>
              <a:moveTo>
                <a:pt x="45720" y="0"/>
              </a:moveTo>
              <a:lnTo>
                <a:pt x="4572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C5532-C84B-442D-81D0-4BF25FDB732F}">
      <dsp:nvSpPr>
        <dsp:cNvPr id="0" name=""/>
        <dsp:cNvSpPr/>
      </dsp:nvSpPr>
      <dsp:spPr>
        <a:xfrm>
          <a:off x="1164540" y="1406273"/>
          <a:ext cx="109602" cy="1373682"/>
        </a:xfrm>
        <a:custGeom>
          <a:avLst/>
          <a:gdLst/>
          <a:ahLst/>
          <a:cxnLst/>
          <a:rect l="0" t="0" r="0" b="0"/>
          <a:pathLst>
            <a:path>
              <a:moveTo>
                <a:pt x="0" y="0"/>
              </a:moveTo>
              <a:lnTo>
                <a:pt x="0" y="1373682"/>
              </a:lnTo>
              <a:lnTo>
                <a:pt x="109602" y="13736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3F432-D95E-43D6-AEE5-367F17E0AB79}">
      <dsp:nvSpPr>
        <dsp:cNvPr id="0" name=""/>
        <dsp:cNvSpPr/>
      </dsp:nvSpPr>
      <dsp:spPr>
        <a:xfrm>
          <a:off x="1164540" y="1406273"/>
          <a:ext cx="109602" cy="854898"/>
        </a:xfrm>
        <a:custGeom>
          <a:avLst/>
          <a:gdLst/>
          <a:ahLst/>
          <a:cxnLst/>
          <a:rect l="0" t="0" r="0" b="0"/>
          <a:pathLst>
            <a:path>
              <a:moveTo>
                <a:pt x="0" y="0"/>
              </a:moveTo>
              <a:lnTo>
                <a:pt x="0" y="854898"/>
              </a:lnTo>
              <a:lnTo>
                <a:pt x="109602" y="8548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16472-99BD-47E6-BB23-206ADC648337}">
      <dsp:nvSpPr>
        <dsp:cNvPr id="0" name=""/>
        <dsp:cNvSpPr/>
      </dsp:nvSpPr>
      <dsp:spPr>
        <a:xfrm>
          <a:off x="1164540" y="1406273"/>
          <a:ext cx="109602" cy="336113"/>
        </a:xfrm>
        <a:custGeom>
          <a:avLst/>
          <a:gdLst/>
          <a:ahLst/>
          <a:cxnLst/>
          <a:rect l="0" t="0" r="0" b="0"/>
          <a:pathLst>
            <a:path>
              <a:moveTo>
                <a:pt x="0" y="0"/>
              </a:moveTo>
              <a:lnTo>
                <a:pt x="0" y="336113"/>
              </a:lnTo>
              <a:lnTo>
                <a:pt x="109602" y="3361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7EEA43-FFB9-4994-81E4-7F7AB30B23F9}">
      <dsp:nvSpPr>
        <dsp:cNvPr id="0" name=""/>
        <dsp:cNvSpPr/>
      </dsp:nvSpPr>
      <dsp:spPr>
        <a:xfrm>
          <a:off x="1456813" y="887488"/>
          <a:ext cx="884125" cy="153443"/>
        </a:xfrm>
        <a:custGeom>
          <a:avLst/>
          <a:gdLst/>
          <a:ahLst/>
          <a:cxnLst/>
          <a:rect l="0" t="0" r="0" b="0"/>
          <a:pathLst>
            <a:path>
              <a:moveTo>
                <a:pt x="884125" y="0"/>
              </a:moveTo>
              <a:lnTo>
                <a:pt x="884125" y="76721"/>
              </a:lnTo>
              <a:lnTo>
                <a:pt x="0" y="76721"/>
              </a:lnTo>
              <a:lnTo>
                <a:pt x="0" y="1534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276E6-1BAE-492B-A16D-21B2C055FE1D}">
      <dsp:nvSpPr>
        <dsp:cNvPr id="0" name=""/>
        <dsp:cNvSpPr/>
      </dsp:nvSpPr>
      <dsp:spPr>
        <a:xfrm>
          <a:off x="2340938" y="368704"/>
          <a:ext cx="1859586" cy="153443"/>
        </a:xfrm>
        <a:custGeom>
          <a:avLst/>
          <a:gdLst/>
          <a:ahLst/>
          <a:cxnLst/>
          <a:rect l="0" t="0" r="0" b="0"/>
          <a:pathLst>
            <a:path>
              <a:moveTo>
                <a:pt x="1859586" y="0"/>
              </a:moveTo>
              <a:lnTo>
                <a:pt x="1859586" y="76721"/>
              </a:lnTo>
              <a:lnTo>
                <a:pt x="0" y="76721"/>
              </a:lnTo>
              <a:lnTo>
                <a:pt x="0" y="153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F3317-C1A6-48DB-92A6-AB3A366ABB9E}">
      <dsp:nvSpPr>
        <dsp:cNvPr id="0" name=""/>
        <dsp:cNvSpPr/>
      </dsp:nvSpPr>
      <dsp:spPr>
        <a:xfrm>
          <a:off x="3395174" y="3363"/>
          <a:ext cx="1610701"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Instance / Enterprise-wide</a:t>
          </a:r>
        </a:p>
      </dsp:txBody>
      <dsp:txXfrm>
        <a:off x="3395174" y="3363"/>
        <a:ext cx="1610701" cy="365341"/>
      </dsp:txXfrm>
    </dsp:sp>
    <dsp:sp modelId="{89CF51CB-B2A1-4023-A2F4-C621164E99FB}">
      <dsp:nvSpPr>
        <dsp:cNvPr id="0" name=""/>
        <dsp:cNvSpPr/>
      </dsp:nvSpPr>
      <dsp:spPr>
        <a:xfrm>
          <a:off x="1975597" y="522147"/>
          <a:ext cx="730682" cy="36534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Functions</a:t>
          </a:r>
        </a:p>
      </dsp:txBody>
      <dsp:txXfrm>
        <a:off x="1975597" y="522147"/>
        <a:ext cx="730682" cy="365341"/>
      </dsp:txXfrm>
    </dsp:sp>
    <dsp:sp modelId="{6D635CEF-235A-4E8A-963B-017F28ACEC19}">
      <dsp:nvSpPr>
        <dsp:cNvPr id="0" name=""/>
        <dsp:cNvSpPr/>
      </dsp:nvSpPr>
      <dsp:spPr>
        <a:xfrm>
          <a:off x="1091472" y="1040932"/>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Function 1</a:t>
          </a:r>
        </a:p>
      </dsp:txBody>
      <dsp:txXfrm>
        <a:off x="1091472" y="1040932"/>
        <a:ext cx="730682" cy="365341"/>
      </dsp:txXfrm>
    </dsp:sp>
    <dsp:sp modelId="{1F0720C9-6264-45F1-BB20-A8026D673999}">
      <dsp:nvSpPr>
        <dsp:cNvPr id="0" name=""/>
        <dsp:cNvSpPr/>
      </dsp:nvSpPr>
      <dsp:spPr>
        <a:xfrm>
          <a:off x="1274143" y="1559716"/>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Subfunction 1</a:t>
          </a:r>
        </a:p>
      </dsp:txBody>
      <dsp:txXfrm>
        <a:off x="1274143" y="1559716"/>
        <a:ext cx="730682" cy="365341"/>
      </dsp:txXfrm>
    </dsp:sp>
    <dsp:sp modelId="{825FC117-1DE0-41BC-88D0-874B9797B02E}">
      <dsp:nvSpPr>
        <dsp:cNvPr id="0" name=""/>
        <dsp:cNvSpPr/>
      </dsp:nvSpPr>
      <dsp:spPr>
        <a:xfrm>
          <a:off x="1274143" y="2078500"/>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Subfunction 2</a:t>
          </a:r>
        </a:p>
      </dsp:txBody>
      <dsp:txXfrm>
        <a:off x="1274143" y="2078500"/>
        <a:ext cx="730682" cy="365341"/>
      </dsp:txXfrm>
    </dsp:sp>
    <dsp:sp modelId="{87D615AF-81BC-4B29-A867-FB36CB4B7780}">
      <dsp:nvSpPr>
        <dsp:cNvPr id="0" name=""/>
        <dsp:cNvSpPr/>
      </dsp:nvSpPr>
      <dsp:spPr>
        <a:xfrm>
          <a:off x="1274143" y="2597285"/>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1274143" y="2597285"/>
        <a:ext cx="730682" cy="365341"/>
      </dsp:txXfrm>
    </dsp:sp>
    <dsp:sp modelId="{02CD8EA8-5D89-4A3A-9A67-B089AF9A18EE}">
      <dsp:nvSpPr>
        <dsp:cNvPr id="0" name=""/>
        <dsp:cNvSpPr/>
      </dsp:nvSpPr>
      <dsp:spPr>
        <a:xfrm>
          <a:off x="1975597" y="1040932"/>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Function 2</a:t>
          </a:r>
        </a:p>
      </dsp:txBody>
      <dsp:txXfrm>
        <a:off x="1975597" y="1040932"/>
        <a:ext cx="730682" cy="365341"/>
      </dsp:txXfrm>
    </dsp:sp>
    <dsp:sp modelId="{B1B50788-4663-4521-8025-DAA6AA818790}">
      <dsp:nvSpPr>
        <dsp:cNvPr id="0" name=""/>
        <dsp:cNvSpPr/>
      </dsp:nvSpPr>
      <dsp:spPr>
        <a:xfrm>
          <a:off x="2859723" y="1040932"/>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2859723" y="1040932"/>
        <a:ext cx="730682" cy="365341"/>
      </dsp:txXfrm>
    </dsp:sp>
    <dsp:sp modelId="{B107DF7D-619F-4CEE-89B7-161F4979A27A}">
      <dsp:nvSpPr>
        <dsp:cNvPr id="0" name=""/>
        <dsp:cNvSpPr/>
      </dsp:nvSpPr>
      <dsp:spPr>
        <a:xfrm>
          <a:off x="5694769" y="522147"/>
          <a:ext cx="730682" cy="36534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bg1"/>
              </a:solidFill>
            </a:rPr>
            <a:t>Test System</a:t>
          </a:r>
        </a:p>
      </dsp:txBody>
      <dsp:txXfrm>
        <a:off x="5694769" y="522147"/>
        <a:ext cx="730682" cy="365341"/>
      </dsp:txXfrm>
    </dsp:sp>
    <dsp:sp modelId="{FA7B0868-1708-44B7-AFE0-494FE3F1208C}">
      <dsp:nvSpPr>
        <dsp:cNvPr id="0" name=""/>
        <dsp:cNvSpPr/>
      </dsp:nvSpPr>
      <dsp:spPr>
        <a:xfrm>
          <a:off x="4810644" y="1040932"/>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Site 1</a:t>
          </a:r>
        </a:p>
      </dsp:txBody>
      <dsp:txXfrm>
        <a:off x="4810644" y="1040932"/>
        <a:ext cx="730682" cy="365341"/>
      </dsp:txXfrm>
    </dsp:sp>
    <dsp:sp modelId="{37B76173-E6C2-48CF-9A26-BC90D136EB7A}">
      <dsp:nvSpPr>
        <dsp:cNvPr id="0" name=""/>
        <dsp:cNvSpPr/>
      </dsp:nvSpPr>
      <dsp:spPr>
        <a:xfrm>
          <a:off x="3484456" y="1559716"/>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Group 1</a:t>
          </a:r>
        </a:p>
      </dsp:txBody>
      <dsp:txXfrm>
        <a:off x="3484456" y="1559716"/>
        <a:ext cx="730682" cy="365341"/>
      </dsp:txXfrm>
    </dsp:sp>
    <dsp:sp modelId="{696EBE2B-37A1-4832-B17A-D89078CE0144}">
      <dsp:nvSpPr>
        <dsp:cNvPr id="0" name=""/>
        <dsp:cNvSpPr/>
      </dsp:nvSpPr>
      <dsp:spPr>
        <a:xfrm>
          <a:off x="2158268" y="2078500"/>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Subgroup 1</a:t>
          </a:r>
        </a:p>
      </dsp:txBody>
      <dsp:txXfrm>
        <a:off x="2158268" y="2078500"/>
        <a:ext cx="730682" cy="365341"/>
      </dsp:txXfrm>
    </dsp:sp>
    <dsp:sp modelId="{55A80E20-5B3B-4E7B-8EC6-02F5387AEC86}">
      <dsp:nvSpPr>
        <dsp:cNvPr id="0" name=""/>
        <dsp:cNvSpPr/>
      </dsp:nvSpPr>
      <dsp:spPr>
        <a:xfrm>
          <a:off x="2158268" y="2597285"/>
          <a:ext cx="730682" cy="36534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Data (for Subgroup 1)</a:t>
          </a:r>
        </a:p>
      </dsp:txBody>
      <dsp:txXfrm>
        <a:off x="2158268" y="2597285"/>
        <a:ext cx="730682" cy="365341"/>
      </dsp:txXfrm>
    </dsp:sp>
    <dsp:sp modelId="{24DB7454-8873-4E29-B89B-4529B891964B}">
      <dsp:nvSpPr>
        <dsp:cNvPr id="0" name=""/>
        <dsp:cNvSpPr/>
      </dsp:nvSpPr>
      <dsp:spPr>
        <a:xfrm>
          <a:off x="2158268" y="3116069"/>
          <a:ext cx="730682" cy="36534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Equipmentt</a:t>
          </a:r>
        </a:p>
      </dsp:txBody>
      <dsp:txXfrm>
        <a:off x="2158268" y="3116069"/>
        <a:ext cx="730682" cy="365341"/>
      </dsp:txXfrm>
    </dsp:sp>
    <dsp:sp modelId="{1B578580-D3B8-438C-9893-4D67122C7AB3}">
      <dsp:nvSpPr>
        <dsp:cNvPr id="0" name=""/>
        <dsp:cNvSpPr/>
      </dsp:nvSpPr>
      <dsp:spPr>
        <a:xfrm>
          <a:off x="2340938" y="3634853"/>
          <a:ext cx="730682" cy="365341"/>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 1</a:t>
          </a:r>
        </a:p>
      </dsp:txBody>
      <dsp:txXfrm>
        <a:off x="2340938" y="3634853"/>
        <a:ext cx="730682" cy="365341"/>
      </dsp:txXfrm>
    </dsp:sp>
    <dsp:sp modelId="{6ED323E6-13EE-48A6-AE73-67FE01C594F3}">
      <dsp:nvSpPr>
        <dsp:cNvPr id="0" name=""/>
        <dsp:cNvSpPr/>
      </dsp:nvSpPr>
      <dsp:spPr>
        <a:xfrm>
          <a:off x="2340938" y="4153638"/>
          <a:ext cx="730682" cy="365341"/>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 2</a:t>
          </a:r>
        </a:p>
      </dsp:txBody>
      <dsp:txXfrm>
        <a:off x="2340938" y="4153638"/>
        <a:ext cx="730682" cy="365341"/>
      </dsp:txXfrm>
    </dsp:sp>
    <dsp:sp modelId="{1CC6119C-6C69-4BCD-A192-FAD694EA2D2C}">
      <dsp:nvSpPr>
        <dsp:cNvPr id="0" name=""/>
        <dsp:cNvSpPr/>
      </dsp:nvSpPr>
      <dsp:spPr>
        <a:xfrm>
          <a:off x="2340938" y="4672422"/>
          <a:ext cx="730682" cy="365341"/>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2340938" y="4672422"/>
        <a:ext cx="730682" cy="365341"/>
      </dsp:txXfrm>
    </dsp:sp>
    <dsp:sp modelId="{9F678D83-24E4-4FE8-849C-D0FCE20FE316}">
      <dsp:nvSpPr>
        <dsp:cNvPr id="0" name=""/>
        <dsp:cNvSpPr/>
      </dsp:nvSpPr>
      <dsp:spPr>
        <a:xfrm>
          <a:off x="3042393" y="2078500"/>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Subgroup 2</a:t>
          </a:r>
        </a:p>
      </dsp:txBody>
      <dsp:txXfrm>
        <a:off x="3042393" y="2078500"/>
        <a:ext cx="730682" cy="365341"/>
      </dsp:txXfrm>
    </dsp:sp>
    <dsp:sp modelId="{D7B95CB2-0395-413C-BAF8-9E001A4C22AA}">
      <dsp:nvSpPr>
        <dsp:cNvPr id="0" name=""/>
        <dsp:cNvSpPr/>
      </dsp:nvSpPr>
      <dsp:spPr>
        <a:xfrm>
          <a:off x="3926519" y="2078500"/>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3926519" y="2078500"/>
        <a:ext cx="730682" cy="365341"/>
      </dsp:txXfrm>
    </dsp:sp>
    <dsp:sp modelId="{1EC4A505-CD2E-4C26-BD30-8E1EFD0C0754}">
      <dsp:nvSpPr>
        <dsp:cNvPr id="0" name=""/>
        <dsp:cNvSpPr/>
      </dsp:nvSpPr>
      <dsp:spPr>
        <a:xfrm>
          <a:off x="4810644" y="2078500"/>
          <a:ext cx="730682" cy="36534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Data (for Group 1)</a:t>
          </a:r>
        </a:p>
      </dsp:txBody>
      <dsp:txXfrm>
        <a:off x="4810644" y="2078500"/>
        <a:ext cx="730682" cy="365341"/>
      </dsp:txXfrm>
    </dsp:sp>
    <dsp:sp modelId="{C7E99B2B-F94B-4DBF-860E-3220F73442AD}">
      <dsp:nvSpPr>
        <dsp:cNvPr id="0" name=""/>
        <dsp:cNvSpPr/>
      </dsp:nvSpPr>
      <dsp:spPr>
        <a:xfrm>
          <a:off x="4810644" y="2597285"/>
          <a:ext cx="730682" cy="36534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Moveable Test Equipment</a:t>
          </a:r>
        </a:p>
      </dsp:txBody>
      <dsp:txXfrm>
        <a:off x="4810644" y="2597285"/>
        <a:ext cx="730682" cy="365341"/>
      </dsp:txXfrm>
    </dsp:sp>
    <dsp:sp modelId="{A7AA0824-9B59-4882-93ED-4C56548477A6}">
      <dsp:nvSpPr>
        <dsp:cNvPr id="0" name=""/>
        <dsp:cNvSpPr/>
      </dsp:nvSpPr>
      <dsp:spPr>
        <a:xfrm>
          <a:off x="4993315" y="3116069"/>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 1</a:t>
          </a:r>
        </a:p>
      </dsp:txBody>
      <dsp:txXfrm>
        <a:off x="4993315" y="3116069"/>
        <a:ext cx="730682" cy="365341"/>
      </dsp:txXfrm>
    </dsp:sp>
    <dsp:sp modelId="{44A2538B-73C1-43B8-A686-A3DF88A90720}">
      <dsp:nvSpPr>
        <dsp:cNvPr id="0" name=""/>
        <dsp:cNvSpPr/>
      </dsp:nvSpPr>
      <dsp:spPr>
        <a:xfrm>
          <a:off x="4993315" y="3634853"/>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Moveable Test Equipment 2</a:t>
          </a:r>
        </a:p>
      </dsp:txBody>
      <dsp:txXfrm>
        <a:off x="4993315" y="3634853"/>
        <a:ext cx="730682" cy="365341"/>
      </dsp:txXfrm>
    </dsp:sp>
    <dsp:sp modelId="{04DE00DF-A8C5-4DC4-9830-BA93F3B74936}">
      <dsp:nvSpPr>
        <dsp:cNvPr id="0" name=""/>
        <dsp:cNvSpPr/>
      </dsp:nvSpPr>
      <dsp:spPr>
        <a:xfrm>
          <a:off x="4993315" y="4153638"/>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4993315" y="4153638"/>
        <a:ext cx="730682" cy="365341"/>
      </dsp:txXfrm>
    </dsp:sp>
    <dsp:sp modelId="{7DBD7CC0-1751-40D3-B416-CAD45DBF14CD}">
      <dsp:nvSpPr>
        <dsp:cNvPr id="0" name=""/>
        <dsp:cNvSpPr/>
      </dsp:nvSpPr>
      <dsp:spPr>
        <a:xfrm>
          <a:off x="4368581" y="1559716"/>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Group 2</a:t>
          </a:r>
        </a:p>
      </dsp:txBody>
      <dsp:txXfrm>
        <a:off x="4368581" y="1559716"/>
        <a:ext cx="730682" cy="365341"/>
      </dsp:txXfrm>
    </dsp:sp>
    <dsp:sp modelId="{16B436AA-C930-48D1-BC25-D7E3A8B0D3DC}">
      <dsp:nvSpPr>
        <dsp:cNvPr id="0" name=""/>
        <dsp:cNvSpPr/>
      </dsp:nvSpPr>
      <dsp:spPr>
        <a:xfrm>
          <a:off x="5252707" y="1559716"/>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5252707" y="1559716"/>
        <a:ext cx="730682" cy="365341"/>
      </dsp:txXfrm>
    </dsp:sp>
    <dsp:sp modelId="{0AE3541E-A9DD-4822-85EE-A243B657500F}">
      <dsp:nvSpPr>
        <dsp:cNvPr id="0" name=""/>
        <dsp:cNvSpPr/>
      </dsp:nvSpPr>
      <dsp:spPr>
        <a:xfrm>
          <a:off x="6136832" y="1559716"/>
          <a:ext cx="730682" cy="36534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bg1"/>
              </a:solidFill>
            </a:rPr>
            <a:t>Data (for Site 1)</a:t>
          </a:r>
          <a:endParaRPr lang="en-US" sz="800" kern="1200" baseline="0">
            <a:solidFill>
              <a:schemeClr val="bg1"/>
            </a:solidFill>
          </a:endParaRPr>
        </a:p>
      </dsp:txBody>
      <dsp:txXfrm>
        <a:off x="6136832" y="1559716"/>
        <a:ext cx="730682" cy="365341"/>
      </dsp:txXfrm>
    </dsp:sp>
    <dsp:sp modelId="{DC60E787-BE49-4B3C-BF26-296CD50BFAD0}">
      <dsp:nvSpPr>
        <dsp:cNvPr id="0" name=""/>
        <dsp:cNvSpPr/>
      </dsp:nvSpPr>
      <dsp:spPr>
        <a:xfrm>
          <a:off x="6136832" y="2078500"/>
          <a:ext cx="730682" cy="36534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bg1"/>
              </a:solidFill>
            </a:rPr>
            <a:t>Movable Test </a:t>
          </a:r>
          <a:r>
            <a:rPr lang="en-US" sz="800" kern="1200" baseline="0">
              <a:solidFill>
                <a:schemeClr val="bg1"/>
              </a:solidFill>
            </a:rPr>
            <a:t>Equipment</a:t>
          </a:r>
        </a:p>
      </dsp:txBody>
      <dsp:txXfrm>
        <a:off x="6136832" y="2078500"/>
        <a:ext cx="730682" cy="365341"/>
      </dsp:txXfrm>
    </dsp:sp>
    <dsp:sp modelId="{A96D0306-BCC0-40B9-9E37-C6290C770F58}">
      <dsp:nvSpPr>
        <dsp:cNvPr id="0" name=""/>
        <dsp:cNvSpPr/>
      </dsp:nvSpPr>
      <dsp:spPr>
        <a:xfrm>
          <a:off x="6319503" y="2597285"/>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 1</a:t>
          </a:r>
        </a:p>
      </dsp:txBody>
      <dsp:txXfrm>
        <a:off x="6319503" y="2597285"/>
        <a:ext cx="730682" cy="365341"/>
      </dsp:txXfrm>
    </dsp:sp>
    <dsp:sp modelId="{4FF1136E-B960-436E-8E3E-9A6C89397821}">
      <dsp:nvSpPr>
        <dsp:cNvPr id="0" name=""/>
        <dsp:cNvSpPr/>
      </dsp:nvSpPr>
      <dsp:spPr>
        <a:xfrm>
          <a:off x="6319503" y="3116069"/>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 2</a:t>
          </a:r>
        </a:p>
      </dsp:txBody>
      <dsp:txXfrm>
        <a:off x="6319503" y="3116069"/>
        <a:ext cx="730682" cy="365341"/>
      </dsp:txXfrm>
    </dsp:sp>
    <dsp:sp modelId="{2707152B-FAAC-4997-8D57-398F03977813}">
      <dsp:nvSpPr>
        <dsp:cNvPr id="0" name=""/>
        <dsp:cNvSpPr/>
      </dsp:nvSpPr>
      <dsp:spPr>
        <a:xfrm>
          <a:off x="6319503" y="3634853"/>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6319503" y="3634853"/>
        <a:ext cx="730682" cy="365341"/>
      </dsp:txXfrm>
    </dsp:sp>
    <dsp:sp modelId="{883CA3E7-F80E-45B4-95A5-A6481B07E9E9}">
      <dsp:nvSpPr>
        <dsp:cNvPr id="0" name=""/>
        <dsp:cNvSpPr/>
      </dsp:nvSpPr>
      <dsp:spPr>
        <a:xfrm>
          <a:off x="5694769" y="1040932"/>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Site 2</a:t>
          </a:r>
        </a:p>
      </dsp:txBody>
      <dsp:txXfrm>
        <a:off x="5694769" y="1040932"/>
        <a:ext cx="730682" cy="365341"/>
      </dsp:txXfrm>
    </dsp:sp>
    <dsp:sp modelId="{A2590176-8815-446A-9F60-772849F738E2}">
      <dsp:nvSpPr>
        <dsp:cNvPr id="0" name=""/>
        <dsp:cNvSpPr/>
      </dsp:nvSpPr>
      <dsp:spPr>
        <a:xfrm>
          <a:off x="6578895" y="1040932"/>
          <a:ext cx="730682" cy="3653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6578895" y="1040932"/>
        <a:ext cx="730682" cy="365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4A4C6-D6F6-4B2F-90D8-9FB2A3370431}">
      <dsp:nvSpPr>
        <dsp:cNvPr id="0" name=""/>
        <dsp:cNvSpPr/>
      </dsp:nvSpPr>
      <dsp:spPr>
        <a:xfrm>
          <a:off x="4827167" y="1211311"/>
          <a:ext cx="490787" cy="170355"/>
        </a:xfrm>
        <a:custGeom>
          <a:avLst/>
          <a:gdLst/>
          <a:ahLst/>
          <a:cxnLst/>
          <a:rect l="0" t="0" r="0" b="0"/>
          <a:pathLst>
            <a:path>
              <a:moveTo>
                <a:pt x="0" y="0"/>
              </a:moveTo>
              <a:lnTo>
                <a:pt x="0" y="85177"/>
              </a:lnTo>
              <a:lnTo>
                <a:pt x="490787" y="85177"/>
              </a:lnTo>
              <a:lnTo>
                <a:pt x="490787" y="17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1B931-6F5D-492F-9714-43E7ED9F32BF}">
      <dsp:nvSpPr>
        <dsp:cNvPr id="0" name=""/>
        <dsp:cNvSpPr/>
      </dsp:nvSpPr>
      <dsp:spPr>
        <a:xfrm>
          <a:off x="4336380" y="1787276"/>
          <a:ext cx="3926298" cy="170355"/>
        </a:xfrm>
        <a:custGeom>
          <a:avLst/>
          <a:gdLst/>
          <a:ahLst/>
          <a:cxnLst/>
          <a:rect l="0" t="0" r="0" b="0"/>
          <a:pathLst>
            <a:path>
              <a:moveTo>
                <a:pt x="0" y="0"/>
              </a:moveTo>
              <a:lnTo>
                <a:pt x="0" y="85177"/>
              </a:lnTo>
              <a:lnTo>
                <a:pt x="3926298" y="85177"/>
              </a:lnTo>
              <a:lnTo>
                <a:pt x="3926298"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397D3-8AE5-452B-AB8C-BCC99FF2785D}">
      <dsp:nvSpPr>
        <dsp:cNvPr id="0" name=""/>
        <dsp:cNvSpPr/>
      </dsp:nvSpPr>
      <dsp:spPr>
        <a:xfrm>
          <a:off x="4336380" y="1787276"/>
          <a:ext cx="2944723" cy="170355"/>
        </a:xfrm>
        <a:custGeom>
          <a:avLst/>
          <a:gdLst/>
          <a:ahLst/>
          <a:cxnLst/>
          <a:rect l="0" t="0" r="0" b="0"/>
          <a:pathLst>
            <a:path>
              <a:moveTo>
                <a:pt x="0" y="0"/>
              </a:moveTo>
              <a:lnTo>
                <a:pt x="0" y="85177"/>
              </a:lnTo>
              <a:lnTo>
                <a:pt x="2944723" y="85177"/>
              </a:lnTo>
              <a:lnTo>
                <a:pt x="2944723"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E789B-4F03-4141-BADD-400DE4423AAA}">
      <dsp:nvSpPr>
        <dsp:cNvPr id="0" name=""/>
        <dsp:cNvSpPr/>
      </dsp:nvSpPr>
      <dsp:spPr>
        <a:xfrm>
          <a:off x="4336380" y="1787276"/>
          <a:ext cx="1963149" cy="170355"/>
        </a:xfrm>
        <a:custGeom>
          <a:avLst/>
          <a:gdLst/>
          <a:ahLst/>
          <a:cxnLst/>
          <a:rect l="0" t="0" r="0" b="0"/>
          <a:pathLst>
            <a:path>
              <a:moveTo>
                <a:pt x="0" y="0"/>
              </a:moveTo>
              <a:lnTo>
                <a:pt x="0" y="85177"/>
              </a:lnTo>
              <a:lnTo>
                <a:pt x="1963149" y="85177"/>
              </a:lnTo>
              <a:lnTo>
                <a:pt x="1963149"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784C72-D284-4343-AD6C-9E37C492355F}">
      <dsp:nvSpPr>
        <dsp:cNvPr id="0" name=""/>
        <dsp:cNvSpPr/>
      </dsp:nvSpPr>
      <dsp:spPr>
        <a:xfrm>
          <a:off x="4336380" y="1787276"/>
          <a:ext cx="981574" cy="170355"/>
        </a:xfrm>
        <a:custGeom>
          <a:avLst/>
          <a:gdLst/>
          <a:ahLst/>
          <a:cxnLst/>
          <a:rect l="0" t="0" r="0" b="0"/>
          <a:pathLst>
            <a:path>
              <a:moveTo>
                <a:pt x="0" y="0"/>
              </a:moveTo>
              <a:lnTo>
                <a:pt x="0" y="85177"/>
              </a:lnTo>
              <a:lnTo>
                <a:pt x="981574" y="85177"/>
              </a:lnTo>
              <a:lnTo>
                <a:pt x="981574"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98CB0-E5CC-4615-BD09-227D270D7E42}">
      <dsp:nvSpPr>
        <dsp:cNvPr id="0" name=""/>
        <dsp:cNvSpPr/>
      </dsp:nvSpPr>
      <dsp:spPr>
        <a:xfrm>
          <a:off x="4011893" y="2363241"/>
          <a:ext cx="121682" cy="949125"/>
        </a:xfrm>
        <a:custGeom>
          <a:avLst/>
          <a:gdLst/>
          <a:ahLst/>
          <a:cxnLst/>
          <a:rect l="0" t="0" r="0" b="0"/>
          <a:pathLst>
            <a:path>
              <a:moveTo>
                <a:pt x="0" y="0"/>
              </a:moveTo>
              <a:lnTo>
                <a:pt x="0" y="949125"/>
              </a:lnTo>
              <a:lnTo>
                <a:pt x="121682" y="949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EA18D-4AA1-4ACA-BCAB-700525C05508}">
      <dsp:nvSpPr>
        <dsp:cNvPr id="0" name=""/>
        <dsp:cNvSpPr/>
      </dsp:nvSpPr>
      <dsp:spPr>
        <a:xfrm>
          <a:off x="4011893" y="2363241"/>
          <a:ext cx="121682" cy="373160"/>
        </a:xfrm>
        <a:custGeom>
          <a:avLst/>
          <a:gdLst/>
          <a:ahLst/>
          <a:cxnLst/>
          <a:rect l="0" t="0" r="0" b="0"/>
          <a:pathLst>
            <a:path>
              <a:moveTo>
                <a:pt x="0" y="0"/>
              </a:moveTo>
              <a:lnTo>
                <a:pt x="0" y="373160"/>
              </a:lnTo>
              <a:lnTo>
                <a:pt x="121682" y="373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0F52AA-A580-4A50-9E40-2B5B4281AE26}">
      <dsp:nvSpPr>
        <dsp:cNvPr id="0" name=""/>
        <dsp:cNvSpPr/>
      </dsp:nvSpPr>
      <dsp:spPr>
        <a:xfrm>
          <a:off x="4290660" y="1787276"/>
          <a:ext cx="91440" cy="170355"/>
        </a:xfrm>
        <a:custGeom>
          <a:avLst/>
          <a:gdLst/>
          <a:ahLst/>
          <a:cxnLst/>
          <a:rect l="0" t="0" r="0" b="0"/>
          <a:pathLst>
            <a:path>
              <a:moveTo>
                <a:pt x="45720" y="0"/>
              </a:moveTo>
              <a:lnTo>
                <a:pt x="45720"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4B6B0-E1F0-4BA9-94AB-BEBB6B4C7079}">
      <dsp:nvSpPr>
        <dsp:cNvPr id="0" name=""/>
        <dsp:cNvSpPr/>
      </dsp:nvSpPr>
      <dsp:spPr>
        <a:xfrm>
          <a:off x="3030318" y="2363241"/>
          <a:ext cx="121682" cy="1525091"/>
        </a:xfrm>
        <a:custGeom>
          <a:avLst/>
          <a:gdLst/>
          <a:ahLst/>
          <a:cxnLst/>
          <a:rect l="0" t="0" r="0" b="0"/>
          <a:pathLst>
            <a:path>
              <a:moveTo>
                <a:pt x="0" y="0"/>
              </a:moveTo>
              <a:lnTo>
                <a:pt x="0" y="1525091"/>
              </a:lnTo>
              <a:lnTo>
                <a:pt x="121682" y="1525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517D3-38B8-4DA9-B325-99C30C0D1DCF}">
      <dsp:nvSpPr>
        <dsp:cNvPr id="0" name=""/>
        <dsp:cNvSpPr/>
      </dsp:nvSpPr>
      <dsp:spPr>
        <a:xfrm>
          <a:off x="3030318" y="2363241"/>
          <a:ext cx="121682" cy="949125"/>
        </a:xfrm>
        <a:custGeom>
          <a:avLst/>
          <a:gdLst/>
          <a:ahLst/>
          <a:cxnLst/>
          <a:rect l="0" t="0" r="0" b="0"/>
          <a:pathLst>
            <a:path>
              <a:moveTo>
                <a:pt x="0" y="0"/>
              </a:moveTo>
              <a:lnTo>
                <a:pt x="0" y="949125"/>
              </a:lnTo>
              <a:lnTo>
                <a:pt x="121682" y="949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AAE81-BA73-42C4-9E70-18A72D3D5DF4}">
      <dsp:nvSpPr>
        <dsp:cNvPr id="0" name=""/>
        <dsp:cNvSpPr/>
      </dsp:nvSpPr>
      <dsp:spPr>
        <a:xfrm>
          <a:off x="3030318" y="2363241"/>
          <a:ext cx="121682" cy="373160"/>
        </a:xfrm>
        <a:custGeom>
          <a:avLst/>
          <a:gdLst/>
          <a:ahLst/>
          <a:cxnLst/>
          <a:rect l="0" t="0" r="0" b="0"/>
          <a:pathLst>
            <a:path>
              <a:moveTo>
                <a:pt x="0" y="0"/>
              </a:moveTo>
              <a:lnTo>
                <a:pt x="0" y="373160"/>
              </a:lnTo>
              <a:lnTo>
                <a:pt x="121682" y="373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95CDE4-7241-4B84-AF87-616F0CBBA9D6}">
      <dsp:nvSpPr>
        <dsp:cNvPr id="0" name=""/>
        <dsp:cNvSpPr/>
      </dsp:nvSpPr>
      <dsp:spPr>
        <a:xfrm>
          <a:off x="3354805" y="1787276"/>
          <a:ext cx="981574" cy="170355"/>
        </a:xfrm>
        <a:custGeom>
          <a:avLst/>
          <a:gdLst/>
          <a:ahLst/>
          <a:cxnLst/>
          <a:rect l="0" t="0" r="0" b="0"/>
          <a:pathLst>
            <a:path>
              <a:moveTo>
                <a:pt x="981574" y="0"/>
              </a:moveTo>
              <a:lnTo>
                <a:pt x="981574" y="85177"/>
              </a:lnTo>
              <a:lnTo>
                <a:pt x="0" y="85177"/>
              </a:lnTo>
              <a:lnTo>
                <a:pt x="0"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FDBBA-C45D-43B8-BD3C-EA209706FD8E}">
      <dsp:nvSpPr>
        <dsp:cNvPr id="0" name=""/>
        <dsp:cNvSpPr/>
      </dsp:nvSpPr>
      <dsp:spPr>
        <a:xfrm>
          <a:off x="2048743" y="2363241"/>
          <a:ext cx="121682" cy="949125"/>
        </a:xfrm>
        <a:custGeom>
          <a:avLst/>
          <a:gdLst/>
          <a:ahLst/>
          <a:cxnLst/>
          <a:rect l="0" t="0" r="0" b="0"/>
          <a:pathLst>
            <a:path>
              <a:moveTo>
                <a:pt x="0" y="0"/>
              </a:moveTo>
              <a:lnTo>
                <a:pt x="0" y="949125"/>
              </a:lnTo>
              <a:lnTo>
                <a:pt x="121682" y="949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1AF402-8994-428E-903C-36D5664B5FA9}">
      <dsp:nvSpPr>
        <dsp:cNvPr id="0" name=""/>
        <dsp:cNvSpPr/>
      </dsp:nvSpPr>
      <dsp:spPr>
        <a:xfrm>
          <a:off x="2048743" y="2363241"/>
          <a:ext cx="121682" cy="373160"/>
        </a:xfrm>
        <a:custGeom>
          <a:avLst/>
          <a:gdLst/>
          <a:ahLst/>
          <a:cxnLst/>
          <a:rect l="0" t="0" r="0" b="0"/>
          <a:pathLst>
            <a:path>
              <a:moveTo>
                <a:pt x="0" y="0"/>
              </a:moveTo>
              <a:lnTo>
                <a:pt x="0" y="373160"/>
              </a:lnTo>
              <a:lnTo>
                <a:pt x="121682" y="373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2ED49-24DF-418F-84EE-39990F0EC00F}">
      <dsp:nvSpPr>
        <dsp:cNvPr id="0" name=""/>
        <dsp:cNvSpPr/>
      </dsp:nvSpPr>
      <dsp:spPr>
        <a:xfrm>
          <a:off x="2373231" y="1787276"/>
          <a:ext cx="1963149" cy="170355"/>
        </a:xfrm>
        <a:custGeom>
          <a:avLst/>
          <a:gdLst/>
          <a:ahLst/>
          <a:cxnLst/>
          <a:rect l="0" t="0" r="0" b="0"/>
          <a:pathLst>
            <a:path>
              <a:moveTo>
                <a:pt x="1963149" y="0"/>
              </a:moveTo>
              <a:lnTo>
                <a:pt x="1963149" y="85177"/>
              </a:lnTo>
              <a:lnTo>
                <a:pt x="0" y="85177"/>
              </a:lnTo>
              <a:lnTo>
                <a:pt x="0"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F636A7-8E98-48EB-85C3-9F28A2666056}">
      <dsp:nvSpPr>
        <dsp:cNvPr id="0" name=""/>
        <dsp:cNvSpPr/>
      </dsp:nvSpPr>
      <dsp:spPr>
        <a:xfrm>
          <a:off x="1067169" y="2363241"/>
          <a:ext cx="121682" cy="949125"/>
        </a:xfrm>
        <a:custGeom>
          <a:avLst/>
          <a:gdLst/>
          <a:ahLst/>
          <a:cxnLst/>
          <a:rect l="0" t="0" r="0" b="0"/>
          <a:pathLst>
            <a:path>
              <a:moveTo>
                <a:pt x="0" y="0"/>
              </a:moveTo>
              <a:lnTo>
                <a:pt x="0" y="949125"/>
              </a:lnTo>
              <a:lnTo>
                <a:pt x="121682" y="949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A49FF-5F6A-480F-9022-983AE6225B74}">
      <dsp:nvSpPr>
        <dsp:cNvPr id="0" name=""/>
        <dsp:cNvSpPr/>
      </dsp:nvSpPr>
      <dsp:spPr>
        <a:xfrm>
          <a:off x="1067169" y="2363241"/>
          <a:ext cx="121682" cy="373160"/>
        </a:xfrm>
        <a:custGeom>
          <a:avLst/>
          <a:gdLst/>
          <a:ahLst/>
          <a:cxnLst/>
          <a:rect l="0" t="0" r="0" b="0"/>
          <a:pathLst>
            <a:path>
              <a:moveTo>
                <a:pt x="0" y="0"/>
              </a:moveTo>
              <a:lnTo>
                <a:pt x="0" y="373160"/>
              </a:lnTo>
              <a:lnTo>
                <a:pt x="121682" y="373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33DA0-0012-4A4C-8A40-9D148AA1CD6A}">
      <dsp:nvSpPr>
        <dsp:cNvPr id="0" name=""/>
        <dsp:cNvSpPr/>
      </dsp:nvSpPr>
      <dsp:spPr>
        <a:xfrm>
          <a:off x="1391656" y="1787276"/>
          <a:ext cx="2944723" cy="170355"/>
        </a:xfrm>
        <a:custGeom>
          <a:avLst/>
          <a:gdLst/>
          <a:ahLst/>
          <a:cxnLst/>
          <a:rect l="0" t="0" r="0" b="0"/>
          <a:pathLst>
            <a:path>
              <a:moveTo>
                <a:pt x="2944723" y="0"/>
              </a:moveTo>
              <a:lnTo>
                <a:pt x="2944723" y="85177"/>
              </a:lnTo>
              <a:lnTo>
                <a:pt x="0" y="85177"/>
              </a:lnTo>
              <a:lnTo>
                <a:pt x="0"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5E41F-E384-47A3-91D8-249AC36069E2}">
      <dsp:nvSpPr>
        <dsp:cNvPr id="0" name=""/>
        <dsp:cNvSpPr/>
      </dsp:nvSpPr>
      <dsp:spPr>
        <a:xfrm>
          <a:off x="85594" y="2363241"/>
          <a:ext cx="121682" cy="2101056"/>
        </a:xfrm>
        <a:custGeom>
          <a:avLst/>
          <a:gdLst/>
          <a:ahLst/>
          <a:cxnLst/>
          <a:rect l="0" t="0" r="0" b="0"/>
          <a:pathLst>
            <a:path>
              <a:moveTo>
                <a:pt x="0" y="0"/>
              </a:moveTo>
              <a:lnTo>
                <a:pt x="0" y="2101056"/>
              </a:lnTo>
              <a:lnTo>
                <a:pt x="121682" y="21010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8AC0AE-7E20-4D3A-8C0A-B2D87017107E}">
      <dsp:nvSpPr>
        <dsp:cNvPr id="0" name=""/>
        <dsp:cNvSpPr/>
      </dsp:nvSpPr>
      <dsp:spPr>
        <a:xfrm>
          <a:off x="85594" y="2363241"/>
          <a:ext cx="121682" cy="1525091"/>
        </a:xfrm>
        <a:custGeom>
          <a:avLst/>
          <a:gdLst/>
          <a:ahLst/>
          <a:cxnLst/>
          <a:rect l="0" t="0" r="0" b="0"/>
          <a:pathLst>
            <a:path>
              <a:moveTo>
                <a:pt x="0" y="0"/>
              </a:moveTo>
              <a:lnTo>
                <a:pt x="0" y="1525091"/>
              </a:lnTo>
              <a:lnTo>
                <a:pt x="121682" y="15250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FC05F-DA74-4DBD-A484-E3814E40218B}">
      <dsp:nvSpPr>
        <dsp:cNvPr id="0" name=""/>
        <dsp:cNvSpPr/>
      </dsp:nvSpPr>
      <dsp:spPr>
        <a:xfrm>
          <a:off x="85594" y="2363241"/>
          <a:ext cx="121682" cy="949125"/>
        </a:xfrm>
        <a:custGeom>
          <a:avLst/>
          <a:gdLst/>
          <a:ahLst/>
          <a:cxnLst/>
          <a:rect l="0" t="0" r="0" b="0"/>
          <a:pathLst>
            <a:path>
              <a:moveTo>
                <a:pt x="0" y="0"/>
              </a:moveTo>
              <a:lnTo>
                <a:pt x="0" y="949125"/>
              </a:lnTo>
              <a:lnTo>
                <a:pt x="121682" y="9491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4D3CA-7974-4CBF-88C2-8CE53A2A9008}">
      <dsp:nvSpPr>
        <dsp:cNvPr id="0" name=""/>
        <dsp:cNvSpPr/>
      </dsp:nvSpPr>
      <dsp:spPr>
        <a:xfrm>
          <a:off x="85594" y="2363241"/>
          <a:ext cx="121682" cy="373160"/>
        </a:xfrm>
        <a:custGeom>
          <a:avLst/>
          <a:gdLst/>
          <a:ahLst/>
          <a:cxnLst/>
          <a:rect l="0" t="0" r="0" b="0"/>
          <a:pathLst>
            <a:path>
              <a:moveTo>
                <a:pt x="0" y="0"/>
              </a:moveTo>
              <a:lnTo>
                <a:pt x="0" y="373160"/>
              </a:lnTo>
              <a:lnTo>
                <a:pt x="121682" y="373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C57A4-0445-4214-987F-866AA6927A3D}">
      <dsp:nvSpPr>
        <dsp:cNvPr id="0" name=""/>
        <dsp:cNvSpPr/>
      </dsp:nvSpPr>
      <dsp:spPr>
        <a:xfrm>
          <a:off x="410082" y="1787276"/>
          <a:ext cx="3926298" cy="170355"/>
        </a:xfrm>
        <a:custGeom>
          <a:avLst/>
          <a:gdLst/>
          <a:ahLst/>
          <a:cxnLst/>
          <a:rect l="0" t="0" r="0" b="0"/>
          <a:pathLst>
            <a:path>
              <a:moveTo>
                <a:pt x="3926298" y="0"/>
              </a:moveTo>
              <a:lnTo>
                <a:pt x="3926298" y="85177"/>
              </a:lnTo>
              <a:lnTo>
                <a:pt x="0" y="85177"/>
              </a:lnTo>
              <a:lnTo>
                <a:pt x="0" y="1703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DF9D3-B22C-4A9E-976C-47A92725CD14}">
      <dsp:nvSpPr>
        <dsp:cNvPr id="0" name=""/>
        <dsp:cNvSpPr/>
      </dsp:nvSpPr>
      <dsp:spPr>
        <a:xfrm>
          <a:off x="4336380" y="1211311"/>
          <a:ext cx="490787" cy="170355"/>
        </a:xfrm>
        <a:custGeom>
          <a:avLst/>
          <a:gdLst/>
          <a:ahLst/>
          <a:cxnLst/>
          <a:rect l="0" t="0" r="0" b="0"/>
          <a:pathLst>
            <a:path>
              <a:moveTo>
                <a:pt x="490787" y="0"/>
              </a:moveTo>
              <a:lnTo>
                <a:pt x="490787" y="85177"/>
              </a:lnTo>
              <a:lnTo>
                <a:pt x="0" y="85177"/>
              </a:lnTo>
              <a:lnTo>
                <a:pt x="0" y="1703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3C0-E67F-4E82-92D0-F39A78B8D2BB}">
      <dsp:nvSpPr>
        <dsp:cNvPr id="0" name=""/>
        <dsp:cNvSpPr/>
      </dsp:nvSpPr>
      <dsp:spPr>
        <a:xfrm>
          <a:off x="3983853" y="805702"/>
          <a:ext cx="1686629"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Instance / Enterprise-wide</a:t>
          </a:r>
        </a:p>
      </dsp:txBody>
      <dsp:txXfrm>
        <a:off x="3983853" y="805702"/>
        <a:ext cx="1686629" cy="405609"/>
      </dsp:txXfrm>
    </dsp:sp>
    <dsp:sp modelId="{EF3CDF81-F69F-4883-BEBC-2FF1997D8BE9}">
      <dsp:nvSpPr>
        <dsp:cNvPr id="0" name=""/>
        <dsp:cNvSpPr/>
      </dsp:nvSpPr>
      <dsp:spPr>
        <a:xfrm>
          <a:off x="3930771" y="1381667"/>
          <a:ext cx="811218" cy="40560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Functions</a:t>
          </a:r>
        </a:p>
      </dsp:txBody>
      <dsp:txXfrm>
        <a:off x="3930771" y="1381667"/>
        <a:ext cx="811218" cy="405609"/>
      </dsp:txXfrm>
    </dsp:sp>
    <dsp:sp modelId="{504A6E25-946E-4EA9-82DF-C5FA2D8E6C0E}">
      <dsp:nvSpPr>
        <dsp:cNvPr id="0" name=""/>
        <dsp:cNvSpPr/>
      </dsp:nvSpPr>
      <dsp:spPr>
        <a:xfrm>
          <a:off x="4472"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Engine &amp; AT</a:t>
          </a:r>
        </a:p>
      </dsp:txBody>
      <dsp:txXfrm>
        <a:off x="4472" y="1957632"/>
        <a:ext cx="811218" cy="405609"/>
      </dsp:txXfrm>
    </dsp:sp>
    <dsp:sp modelId="{4CDBE0ED-252F-4B93-94EB-942B5EA70434}">
      <dsp:nvSpPr>
        <dsp:cNvPr id="0" name=""/>
        <dsp:cNvSpPr/>
      </dsp:nvSpPr>
      <dsp:spPr>
        <a:xfrm>
          <a:off x="207277" y="2533597"/>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Emissions &amp; FE</a:t>
          </a:r>
        </a:p>
      </dsp:txBody>
      <dsp:txXfrm>
        <a:off x="207277" y="2533597"/>
        <a:ext cx="811218" cy="405609"/>
      </dsp:txXfrm>
    </dsp:sp>
    <dsp:sp modelId="{61488562-764A-4C55-8361-8F45F7272422}">
      <dsp:nvSpPr>
        <dsp:cNvPr id="0" name=""/>
        <dsp:cNvSpPr/>
      </dsp:nvSpPr>
      <dsp:spPr>
        <a:xfrm>
          <a:off x="207277" y="3109563"/>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Performance</a:t>
          </a:r>
        </a:p>
      </dsp:txBody>
      <dsp:txXfrm>
        <a:off x="207277" y="3109563"/>
        <a:ext cx="811218" cy="405609"/>
      </dsp:txXfrm>
    </dsp:sp>
    <dsp:sp modelId="{97DA27AE-BA32-451E-875C-8B0AD1A01DDF}">
      <dsp:nvSpPr>
        <dsp:cNvPr id="0" name=""/>
        <dsp:cNvSpPr/>
      </dsp:nvSpPr>
      <dsp:spPr>
        <a:xfrm>
          <a:off x="207277" y="3685528"/>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Durability / Break-in</a:t>
          </a:r>
        </a:p>
      </dsp:txBody>
      <dsp:txXfrm>
        <a:off x="207277" y="3685528"/>
        <a:ext cx="811218" cy="405609"/>
      </dsp:txXfrm>
    </dsp:sp>
    <dsp:sp modelId="{4990CEC7-4374-48DD-9D7C-71D218D064C5}">
      <dsp:nvSpPr>
        <dsp:cNvPr id="0" name=""/>
        <dsp:cNvSpPr/>
      </dsp:nvSpPr>
      <dsp:spPr>
        <a:xfrm>
          <a:off x="207277" y="4261493"/>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CyberApps</a:t>
          </a:r>
        </a:p>
      </dsp:txBody>
      <dsp:txXfrm>
        <a:off x="207277" y="4261493"/>
        <a:ext cx="811218" cy="405609"/>
      </dsp:txXfrm>
    </dsp:sp>
    <dsp:sp modelId="{8BED4AFD-C6D5-460C-9ECA-B24C9E2D35E7}">
      <dsp:nvSpPr>
        <dsp:cNvPr id="0" name=""/>
        <dsp:cNvSpPr/>
      </dsp:nvSpPr>
      <dsp:spPr>
        <a:xfrm>
          <a:off x="986047"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Engine, AT &amp; Alt.</a:t>
          </a:r>
        </a:p>
      </dsp:txBody>
      <dsp:txXfrm>
        <a:off x="986047" y="1957632"/>
        <a:ext cx="811218" cy="405609"/>
      </dsp:txXfrm>
    </dsp:sp>
    <dsp:sp modelId="{4941C58C-578F-4373-AEF4-B3BE183AE291}">
      <dsp:nvSpPr>
        <dsp:cNvPr id="0" name=""/>
        <dsp:cNvSpPr/>
      </dsp:nvSpPr>
      <dsp:spPr>
        <a:xfrm>
          <a:off x="1188852" y="2533597"/>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Performance</a:t>
          </a:r>
        </a:p>
      </dsp:txBody>
      <dsp:txXfrm>
        <a:off x="1188852" y="2533597"/>
        <a:ext cx="811218" cy="405609"/>
      </dsp:txXfrm>
    </dsp:sp>
    <dsp:sp modelId="{20F420A7-D814-48D7-9B29-731550ADBD6B}">
      <dsp:nvSpPr>
        <dsp:cNvPr id="0" name=""/>
        <dsp:cNvSpPr/>
      </dsp:nvSpPr>
      <dsp:spPr>
        <a:xfrm>
          <a:off x="1188852" y="3109563"/>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Durability</a:t>
          </a:r>
        </a:p>
      </dsp:txBody>
      <dsp:txXfrm>
        <a:off x="1188852" y="3109563"/>
        <a:ext cx="811218" cy="405609"/>
      </dsp:txXfrm>
    </dsp:sp>
    <dsp:sp modelId="{2AAE907D-45A0-4462-9F43-90404BCF2C80}">
      <dsp:nvSpPr>
        <dsp:cNvPr id="0" name=""/>
        <dsp:cNvSpPr/>
      </dsp:nvSpPr>
      <dsp:spPr>
        <a:xfrm>
          <a:off x="1967622"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Engine, AT &amp; Trans.</a:t>
          </a:r>
        </a:p>
      </dsp:txBody>
      <dsp:txXfrm>
        <a:off x="1967622" y="1957632"/>
        <a:ext cx="811218" cy="405609"/>
      </dsp:txXfrm>
    </dsp:sp>
    <dsp:sp modelId="{557053FA-0D3A-4E89-BBA7-43140D0AAC35}">
      <dsp:nvSpPr>
        <dsp:cNvPr id="0" name=""/>
        <dsp:cNvSpPr/>
      </dsp:nvSpPr>
      <dsp:spPr>
        <a:xfrm>
          <a:off x="2170426" y="2533597"/>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Emissions &amp; FE</a:t>
          </a:r>
        </a:p>
      </dsp:txBody>
      <dsp:txXfrm>
        <a:off x="2170426" y="2533597"/>
        <a:ext cx="811218" cy="405609"/>
      </dsp:txXfrm>
    </dsp:sp>
    <dsp:sp modelId="{5D676AFC-49D6-40A1-86CC-558F9B31DCA6}">
      <dsp:nvSpPr>
        <dsp:cNvPr id="0" name=""/>
        <dsp:cNvSpPr/>
      </dsp:nvSpPr>
      <dsp:spPr>
        <a:xfrm>
          <a:off x="2170426" y="3109563"/>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Performance</a:t>
          </a:r>
        </a:p>
      </dsp:txBody>
      <dsp:txXfrm>
        <a:off x="2170426" y="3109563"/>
        <a:ext cx="811218" cy="405609"/>
      </dsp:txXfrm>
    </dsp:sp>
    <dsp:sp modelId="{338DA490-D2FA-40C4-9660-BDC167B56481}">
      <dsp:nvSpPr>
        <dsp:cNvPr id="0" name=""/>
        <dsp:cNvSpPr/>
      </dsp:nvSpPr>
      <dsp:spPr>
        <a:xfrm>
          <a:off x="2949196"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Chassis</a:t>
          </a:r>
        </a:p>
      </dsp:txBody>
      <dsp:txXfrm>
        <a:off x="2949196" y="1957632"/>
        <a:ext cx="811218" cy="405609"/>
      </dsp:txXfrm>
    </dsp:sp>
    <dsp:sp modelId="{AF6AD025-378A-4040-8776-A8213CFFD174}">
      <dsp:nvSpPr>
        <dsp:cNvPr id="0" name=""/>
        <dsp:cNvSpPr/>
      </dsp:nvSpPr>
      <dsp:spPr>
        <a:xfrm>
          <a:off x="3152001" y="2533597"/>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Emissions &amp; FE</a:t>
          </a:r>
        </a:p>
      </dsp:txBody>
      <dsp:txXfrm>
        <a:off x="3152001" y="2533597"/>
        <a:ext cx="811218" cy="405609"/>
      </dsp:txXfrm>
    </dsp:sp>
    <dsp:sp modelId="{CBBDABED-1FEB-4A30-92E2-BBBAC189D6E7}">
      <dsp:nvSpPr>
        <dsp:cNvPr id="0" name=""/>
        <dsp:cNvSpPr/>
      </dsp:nvSpPr>
      <dsp:spPr>
        <a:xfrm>
          <a:off x="3152001" y="3109563"/>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Performance</a:t>
          </a:r>
        </a:p>
      </dsp:txBody>
      <dsp:txXfrm>
        <a:off x="3152001" y="3109563"/>
        <a:ext cx="811218" cy="405609"/>
      </dsp:txXfrm>
    </dsp:sp>
    <dsp:sp modelId="{5228FFC6-0268-44A3-B1F0-4D144AF8F55C}">
      <dsp:nvSpPr>
        <dsp:cNvPr id="0" name=""/>
        <dsp:cNvSpPr/>
      </dsp:nvSpPr>
      <dsp:spPr>
        <a:xfrm>
          <a:off x="3152001" y="3685528"/>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Durability / Break-in</a:t>
          </a:r>
        </a:p>
      </dsp:txBody>
      <dsp:txXfrm>
        <a:off x="3152001" y="3685528"/>
        <a:ext cx="811218" cy="405609"/>
      </dsp:txXfrm>
    </dsp:sp>
    <dsp:sp modelId="{7084C109-24FA-4B24-A841-F02FC7CEB9C9}">
      <dsp:nvSpPr>
        <dsp:cNvPr id="0" name=""/>
        <dsp:cNvSpPr/>
      </dsp:nvSpPr>
      <dsp:spPr>
        <a:xfrm>
          <a:off x="3930771"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Aftertreatment</a:t>
          </a:r>
        </a:p>
      </dsp:txBody>
      <dsp:txXfrm>
        <a:off x="3930771" y="1957632"/>
        <a:ext cx="811218" cy="405609"/>
      </dsp:txXfrm>
    </dsp:sp>
    <dsp:sp modelId="{96DAB3F8-47AE-44AD-A79A-DF6B4C9BED40}">
      <dsp:nvSpPr>
        <dsp:cNvPr id="0" name=""/>
        <dsp:cNvSpPr/>
      </dsp:nvSpPr>
      <dsp:spPr>
        <a:xfrm>
          <a:off x="4133575" y="2533597"/>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Performance</a:t>
          </a:r>
        </a:p>
      </dsp:txBody>
      <dsp:txXfrm>
        <a:off x="4133575" y="2533597"/>
        <a:ext cx="811218" cy="405609"/>
      </dsp:txXfrm>
    </dsp:sp>
    <dsp:sp modelId="{F095C92A-24D3-4339-9866-1B3679202427}">
      <dsp:nvSpPr>
        <dsp:cNvPr id="0" name=""/>
        <dsp:cNvSpPr/>
      </dsp:nvSpPr>
      <dsp:spPr>
        <a:xfrm>
          <a:off x="4133575" y="3109563"/>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De-green</a:t>
          </a:r>
        </a:p>
      </dsp:txBody>
      <dsp:txXfrm>
        <a:off x="4133575" y="3109563"/>
        <a:ext cx="811218" cy="405609"/>
      </dsp:txXfrm>
    </dsp:sp>
    <dsp:sp modelId="{2B90DA9E-188B-46B8-8ED6-0C2EE37507B1}">
      <dsp:nvSpPr>
        <dsp:cNvPr id="0" name=""/>
        <dsp:cNvSpPr/>
      </dsp:nvSpPr>
      <dsp:spPr>
        <a:xfrm>
          <a:off x="4912345"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Turbo Turbine</a:t>
          </a:r>
        </a:p>
      </dsp:txBody>
      <dsp:txXfrm>
        <a:off x="4912345" y="1957632"/>
        <a:ext cx="811218" cy="405609"/>
      </dsp:txXfrm>
    </dsp:sp>
    <dsp:sp modelId="{B0E91B53-E114-42F7-87B8-463FF4560D0F}">
      <dsp:nvSpPr>
        <dsp:cNvPr id="0" name=""/>
        <dsp:cNvSpPr/>
      </dsp:nvSpPr>
      <dsp:spPr>
        <a:xfrm>
          <a:off x="5893920"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Turbo Compressor</a:t>
          </a:r>
        </a:p>
      </dsp:txBody>
      <dsp:txXfrm>
        <a:off x="5893920" y="1957632"/>
        <a:ext cx="811218" cy="405609"/>
      </dsp:txXfrm>
    </dsp:sp>
    <dsp:sp modelId="{1DCE0897-BB3F-467F-A772-17592ACD0BC1}">
      <dsp:nvSpPr>
        <dsp:cNvPr id="0" name=""/>
        <dsp:cNvSpPr/>
      </dsp:nvSpPr>
      <dsp:spPr>
        <a:xfrm>
          <a:off x="6875494"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Fuel &amp; Lub Chemistry</a:t>
          </a:r>
        </a:p>
      </dsp:txBody>
      <dsp:txXfrm>
        <a:off x="6875494" y="1957632"/>
        <a:ext cx="811218" cy="405609"/>
      </dsp:txXfrm>
    </dsp:sp>
    <dsp:sp modelId="{1C5FCEB8-A04A-4E43-928D-2A1A70623DE3}">
      <dsp:nvSpPr>
        <dsp:cNvPr id="0" name=""/>
        <dsp:cNvSpPr/>
      </dsp:nvSpPr>
      <dsp:spPr>
        <a:xfrm>
          <a:off x="7857069" y="1957632"/>
          <a:ext cx="811218" cy="405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Fatigue</a:t>
          </a:r>
        </a:p>
      </dsp:txBody>
      <dsp:txXfrm>
        <a:off x="7857069" y="1957632"/>
        <a:ext cx="811218" cy="405609"/>
      </dsp:txXfrm>
    </dsp:sp>
    <dsp:sp modelId="{BD172596-7EE9-4E6D-A720-1DC365FB7876}">
      <dsp:nvSpPr>
        <dsp:cNvPr id="0" name=""/>
        <dsp:cNvSpPr/>
      </dsp:nvSpPr>
      <dsp:spPr>
        <a:xfrm>
          <a:off x="4912345" y="1381667"/>
          <a:ext cx="811218" cy="40560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Test System</a:t>
          </a:r>
        </a:p>
      </dsp:txBody>
      <dsp:txXfrm>
        <a:off x="4912345" y="1381667"/>
        <a:ext cx="811218" cy="405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2C2CB-5285-4709-9C6E-BE6E32B61373}">
      <dsp:nvSpPr>
        <dsp:cNvPr id="0" name=""/>
        <dsp:cNvSpPr/>
      </dsp:nvSpPr>
      <dsp:spPr>
        <a:xfrm>
          <a:off x="5890406" y="1031425"/>
          <a:ext cx="1276638" cy="147710"/>
        </a:xfrm>
        <a:custGeom>
          <a:avLst/>
          <a:gdLst/>
          <a:ahLst/>
          <a:cxnLst/>
          <a:rect l="0" t="0" r="0" b="0"/>
          <a:pathLst>
            <a:path>
              <a:moveTo>
                <a:pt x="0" y="0"/>
              </a:moveTo>
              <a:lnTo>
                <a:pt x="0" y="73855"/>
              </a:lnTo>
              <a:lnTo>
                <a:pt x="1276638" y="73855"/>
              </a:lnTo>
              <a:lnTo>
                <a:pt x="1276638"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9472A-8F3A-4733-AB9B-B547EA0A774B}">
      <dsp:nvSpPr>
        <dsp:cNvPr id="0" name=""/>
        <dsp:cNvSpPr/>
      </dsp:nvSpPr>
      <dsp:spPr>
        <a:xfrm>
          <a:off x="5890406" y="1031425"/>
          <a:ext cx="425546" cy="147710"/>
        </a:xfrm>
        <a:custGeom>
          <a:avLst/>
          <a:gdLst/>
          <a:ahLst/>
          <a:cxnLst/>
          <a:rect l="0" t="0" r="0" b="0"/>
          <a:pathLst>
            <a:path>
              <a:moveTo>
                <a:pt x="0" y="0"/>
              </a:moveTo>
              <a:lnTo>
                <a:pt x="0" y="73855"/>
              </a:lnTo>
              <a:lnTo>
                <a:pt x="425546" y="73855"/>
              </a:lnTo>
              <a:lnTo>
                <a:pt x="425546"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E08F9-A7A5-4055-A46A-ED11A4B3A35A}">
      <dsp:nvSpPr>
        <dsp:cNvPr id="0" name=""/>
        <dsp:cNvSpPr/>
      </dsp:nvSpPr>
      <dsp:spPr>
        <a:xfrm>
          <a:off x="5464860" y="1031425"/>
          <a:ext cx="425546" cy="147710"/>
        </a:xfrm>
        <a:custGeom>
          <a:avLst/>
          <a:gdLst/>
          <a:ahLst/>
          <a:cxnLst/>
          <a:rect l="0" t="0" r="0" b="0"/>
          <a:pathLst>
            <a:path>
              <a:moveTo>
                <a:pt x="425546" y="0"/>
              </a:moveTo>
              <a:lnTo>
                <a:pt x="425546"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3CC84-447C-4375-8EBB-1459ADD6386B}">
      <dsp:nvSpPr>
        <dsp:cNvPr id="0" name=""/>
        <dsp:cNvSpPr/>
      </dsp:nvSpPr>
      <dsp:spPr>
        <a:xfrm>
          <a:off x="7736784" y="2529628"/>
          <a:ext cx="105507" cy="2321160"/>
        </a:xfrm>
        <a:custGeom>
          <a:avLst/>
          <a:gdLst/>
          <a:ahLst/>
          <a:cxnLst/>
          <a:rect l="0" t="0" r="0" b="0"/>
          <a:pathLst>
            <a:path>
              <a:moveTo>
                <a:pt x="0" y="0"/>
              </a:moveTo>
              <a:lnTo>
                <a:pt x="0" y="2321160"/>
              </a:lnTo>
              <a:lnTo>
                <a:pt x="105507" y="23211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1607D-3A10-4060-924B-D14C6A04CC6E}">
      <dsp:nvSpPr>
        <dsp:cNvPr id="0" name=""/>
        <dsp:cNvSpPr/>
      </dsp:nvSpPr>
      <dsp:spPr>
        <a:xfrm>
          <a:off x="7736784" y="2529628"/>
          <a:ext cx="105507" cy="1821759"/>
        </a:xfrm>
        <a:custGeom>
          <a:avLst/>
          <a:gdLst/>
          <a:ahLst/>
          <a:cxnLst/>
          <a:rect l="0" t="0" r="0" b="0"/>
          <a:pathLst>
            <a:path>
              <a:moveTo>
                <a:pt x="0" y="0"/>
              </a:moveTo>
              <a:lnTo>
                <a:pt x="0" y="1821759"/>
              </a:lnTo>
              <a:lnTo>
                <a:pt x="105507" y="18217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0B9F04-3204-40F1-90CC-18BFD3232CF5}">
      <dsp:nvSpPr>
        <dsp:cNvPr id="0" name=""/>
        <dsp:cNvSpPr/>
      </dsp:nvSpPr>
      <dsp:spPr>
        <a:xfrm>
          <a:off x="7736784" y="2529628"/>
          <a:ext cx="105507" cy="1322358"/>
        </a:xfrm>
        <a:custGeom>
          <a:avLst/>
          <a:gdLst/>
          <a:ahLst/>
          <a:cxnLst/>
          <a:rect l="0" t="0" r="0" b="0"/>
          <a:pathLst>
            <a:path>
              <a:moveTo>
                <a:pt x="0" y="0"/>
              </a:moveTo>
              <a:lnTo>
                <a:pt x="0" y="1322358"/>
              </a:lnTo>
              <a:lnTo>
                <a:pt x="105507" y="13223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775E49-AAFE-4291-8284-B37D6B723E6A}">
      <dsp:nvSpPr>
        <dsp:cNvPr id="0" name=""/>
        <dsp:cNvSpPr/>
      </dsp:nvSpPr>
      <dsp:spPr>
        <a:xfrm>
          <a:off x="7736784" y="2529628"/>
          <a:ext cx="105507" cy="822956"/>
        </a:xfrm>
        <a:custGeom>
          <a:avLst/>
          <a:gdLst/>
          <a:ahLst/>
          <a:cxnLst/>
          <a:rect l="0" t="0" r="0" b="0"/>
          <a:pathLst>
            <a:path>
              <a:moveTo>
                <a:pt x="0" y="0"/>
              </a:moveTo>
              <a:lnTo>
                <a:pt x="0" y="822956"/>
              </a:lnTo>
              <a:lnTo>
                <a:pt x="105507" y="8229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94488-C0A1-4F73-A815-35608535FB3B}">
      <dsp:nvSpPr>
        <dsp:cNvPr id="0" name=""/>
        <dsp:cNvSpPr/>
      </dsp:nvSpPr>
      <dsp:spPr>
        <a:xfrm>
          <a:off x="7736784" y="2529628"/>
          <a:ext cx="105507" cy="323555"/>
        </a:xfrm>
        <a:custGeom>
          <a:avLst/>
          <a:gdLst/>
          <a:ahLst/>
          <a:cxnLst/>
          <a:rect l="0" t="0" r="0" b="0"/>
          <a:pathLst>
            <a:path>
              <a:moveTo>
                <a:pt x="0" y="0"/>
              </a:moveTo>
              <a:lnTo>
                <a:pt x="0" y="323555"/>
              </a:lnTo>
              <a:lnTo>
                <a:pt x="105507" y="3235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BF8A8-ACD8-4778-8CFF-433DC160930B}">
      <dsp:nvSpPr>
        <dsp:cNvPr id="0" name=""/>
        <dsp:cNvSpPr/>
      </dsp:nvSpPr>
      <dsp:spPr>
        <a:xfrm>
          <a:off x="7972417" y="2030227"/>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7D3D6-2185-4B21-9F0F-9183E475F353}">
      <dsp:nvSpPr>
        <dsp:cNvPr id="0" name=""/>
        <dsp:cNvSpPr/>
      </dsp:nvSpPr>
      <dsp:spPr>
        <a:xfrm>
          <a:off x="4613768" y="1530826"/>
          <a:ext cx="3404368" cy="147710"/>
        </a:xfrm>
        <a:custGeom>
          <a:avLst/>
          <a:gdLst/>
          <a:ahLst/>
          <a:cxnLst/>
          <a:rect l="0" t="0" r="0" b="0"/>
          <a:pathLst>
            <a:path>
              <a:moveTo>
                <a:pt x="0" y="0"/>
              </a:moveTo>
              <a:lnTo>
                <a:pt x="0" y="73855"/>
              </a:lnTo>
              <a:lnTo>
                <a:pt x="3404368" y="73855"/>
              </a:lnTo>
              <a:lnTo>
                <a:pt x="3404368"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435C0-597C-480D-8AD7-AA6D257FED72}">
      <dsp:nvSpPr>
        <dsp:cNvPr id="0" name=""/>
        <dsp:cNvSpPr/>
      </dsp:nvSpPr>
      <dsp:spPr>
        <a:xfrm>
          <a:off x="4613768" y="1530826"/>
          <a:ext cx="2553276" cy="147710"/>
        </a:xfrm>
        <a:custGeom>
          <a:avLst/>
          <a:gdLst/>
          <a:ahLst/>
          <a:cxnLst/>
          <a:rect l="0" t="0" r="0" b="0"/>
          <a:pathLst>
            <a:path>
              <a:moveTo>
                <a:pt x="0" y="0"/>
              </a:moveTo>
              <a:lnTo>
                <a:pt x="0" y="73855"/>
              </a:lnTo>
              <a:lnTo>
                <a:pt x="2553276" y="73855"/>
              </a:lnTo>
              <a:lnTo>
                <a:pt x="2553276"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2C355-6E0E-4857-8FCB-9C6609800384}">
      <dsp:nvSpPr>
        <dsp:cNvPr id="0" name=""/>
        <dsp:cNvSpPr/>
      </dsp:nvSpPr>
      <dsp:spPr>
        <a:xfrm>
          <a:off x="4613768" y="1530826"/>
          <a:ext cx="1702184" cy="147710"/>
        </a:xfrm>
        <a:custGeom>
          <a:avLst/>
          <a:gdLst/>
          <a:ahLst/>
          <a:cxnLst/>
          <a:rect l="0" t="0" r="0" b="0"/>
          <a:pathLst>
            <a:path>
              <a:moveTo>
                <a:pt x="0" y="0"/>
              </a:moveTo>
              <a:lnTo>
                <a:pt x="0" y="73855"/>
              </a:lnTo>
              <a:lnTo>
                <a:pt x="1702184" y="73855"/>
              </a:lnTo>
              <a:lnTo>
                <a:pt x="1702184"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30CE0-B401-4EE8-8FB0-DA1F7AA9C1C5}">
      <dsp:nvSpPr>
        <dsp:cNvPr id="0" name=""/>
        <dsp:cNvSpPr/>
      </dsp:nvSpPr>
      <dsp:spPr>
        <a:xfrm>
          <a:off x="4613768" y="1530826"/>
          <a:ext cx="851092" cy="147710"/>
        </a:xfrm>
        <a:custGeom>
          <a:avLst/>
          <a:gdLst/>
          <a:ahLst/>
          <a:cxnLst/>
          <a:rect l="0" t="0" r="0" b="0"/>
          <a:pathLst>
            <a:path>
              <a:moveTo>
                <a:pt x="0" y="0"/>
              </a:moveTo>
              <a:lnTo>
                <a:pt x="0" y="73855"/>
              </a:lnTo>
              <a:lnTo>
                <a:pt x="851092" y="73855"/>
              </a:lnTo>
              <a:lnTo>
                <a:pt x="851092"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67C62-F754-46E6-A260-F396B50B7F3A}">
      <dsp:nvSpPr>
        <dsp:cNvPr id="0" name=""/>
        <dsp:cNvSpPr/>
      </dsp:nvSpPr>
      <dsp:spPr>
        <a:xfrm>
          <a:off x="4568048" y="1530826"/>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DB0E9-75B4-4BA0-AEE3-A9CF1BF9DD35}">
      <dsp:nvSpPr>
        <dsp:cNvPr id="0" name=""/>
        <dsp:cNvSpPr/>
      </dsp:nvSpPr>
      <dsp:spPr>
        <a:xfrm>
          <a:off x="3762676" y="1530826"/>
          <a:ext cx="851092" cy="147710"/>
        </a:xfrm>
        <a:custGeom>
          <a:avLst/>
          <a:gdLst/>
          <a:ahLst/>
          <a:cxnLst/>
          <a:rect l="0" t="0" r="0" b="0"/>
          <a:pathLst>
            <a:path>
              <a:moveTo>
                <a:pt x="851092" y="0"/>
              </a:moveTo>
              <a:lnTo>
                <a:pt x="851092"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3B1F5-FD6A-4301-8CB9-0710004C0438}">
      <dsp:nvSpPr>
        <dsp:cNvPr id="0" name=""/>
        <dsp:cNvSpPr/>
      </dsp:nvSpPr>
      <dsp:spPr>
        <a:xfrm>
          <a:off x="2911583" y="1530826"/>
          <a:ext cx="1702184" cy="147710"/>
        </a:xfrm>
        <a:custGeom>
          <a:avLst/>
          <a:gdLst/>
          <a:ahLst/>
          <a:cxnLst/>
          <a:rect l="0" t="0" r="0" b="0"/>
          <a:pathLst>
            <a:path>
              <a:moveTo>
                <a:pt x="1702184" y="0"/>
              </a:moveTo>
              <a:lnTo>
                <a:pt x="1702184"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DF5479-947E-4EE8-9505-5A72CA0997CC}">
      <dsp:nvSpPr>
        <dsp:cNvPr id="0" name=""/>
        <dsp:cNvSpPr/>
      </dsp:nvSpPr>
      <dsp:spPr>
        <a:xfrm>
          <a:off x="2060491" y="1530826"/>
          <a:ext cx="2553276" cy="147710"/>
        </a:xfrm>
        <a:custGeom>
          <a:avLst/>
          <a:gdLst/>
          <a:ahLst/>
          <a:cxnLst/>
          <a:rect l="0" t="0" r="0" b="0"/>
          <a:pathLst>
            <a:path>
              <a:moveTo>
                <a:pt x="2553276" y="0"/>
              </a:moveTo>
              <a:lnTo>
                <a:pt x="2553276"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8E960-E5CA-4675-BA27-F27DE449E538}">
      <dsp:nvSpPr>
        <dsp:cNvPr id="0" name=""/>
        <dsp:cNvSpPr/>
      </dsp:nvSpPr>
      <dsp:spPr>
        <a:xfrm>
          <a:off x="1779138" y="3029030"/>
          <a:ext cx="105507" cy="323555"/>
        </a:xfrm>
        <a:custGeom>
          <a:avLst/>
          <a:gdLst/>
          <a:ahLst/>
          <a:cxnLst/>
          <a:rect l="0" t="0" r="0" b="0"/>
          <a:pathLst>
            <a:path>
              <a:moveTo>
                <a:pt x="0" y="0"/>
              </a:moveTo>
              <a:lnTo>
                <a:pt x="0" y="323555"/>
              </a:lnTo>
              <a:lnTo>
                <a:pt x="105507" y="3235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81B1F-DDFE-478E-96DA-B98E78CC689C}">
      <dsp:nvSpPr>
        <dsp:cNvPr id="0" name=""/>
        <dsp:cNvSpPr/>
      </dsp:nvSpPr>
      <dsp:spPr>
        <a:xfrm>
          <a:off x="2014771" y="2529628"/>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836356-0B0C-42D8-89DA-E2E446D75D42}">
      <dsp:nvSpPr>
        <dsp:cNvPr id="0" name=""/>
        <dsp:cNvSpPr/>
      </dsp:nvSpPr>
      <dsp:spPr>
        <a:xfrm>
          <a:off x="1209399" y="2030227"/>
          <a:ext cx="851092" cy="147710"/>
        </a:xfrm>
        <a:custGeom>
          <a:avLst/>
          <a:gdLst/>
          <a:ahLst/>
          <a:cxnLst/>
          <a:rect l="0" t="0" r="0" b="0"/>
          <a:pathLst>
            <a:path>
              <a:moveTo>
                <a:pt x="0" y="0"/>
              </a:moveTo>
              <a:lnTo>
                <a:pt x="0" y="73855"/>
              </a:lnTo>
              <a:lnTo>
                <a:pt x="851092" y="73855"/>
              </a:lnTo>
              <a:lnTo>
                <a:pt x="851092"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AF661-B76E-468E-BAF9-192A41F1BA2E}">
      <dsp:nvSpPr>
        <dsp:cNvPr id="0" name=""/>
        <dsp:cNvSpPr/>
      </dsp:nvSpPr>
      <dsp:spPr>
        <a:xfrm>
          <a:off x="928046" y="3528431"/>
          <a:ext cx="105507" cy="323555"/>
        </a:xfrm>
        <a:custGeom>
          <a:avLst/>
          <a:gdLst/>
          <a:ahLst/>
          <a:cxnLst/>
          <a:rect l="0" t="0" r="0" b="0"/>
          <a:pathLst>
            <a:path>
              <a:moveTo>
                <a:pt x="0" y="0"/>
              </a:moveTo>
              <a:lnTo>
                <a:pt x="0" y="323555"/>
              </a:lnTo>
              <a:lnTo>
                <a:pt x="105507" y="3235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0E1C0-3616-4B01-B8B2-65BF0BAEF48E}">
      <dsp:nvSpPr>
        <dsp:cNvPr id="0" name=""/>
        <dsp:cNvSpPr/>
      </dsp:nvSpPr>
      <dsp:spPr>
        <a:xfrm>
          <a:off x="1163679" y="3029030"/>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1C162D-397D-4CA5-9547-0CA7FE1BA502}">
      <dsp:nvSpPr>
        <dsp:cNvPr id="0" name=""/>
        <dsp:cNvSpPr/>
      </dsp:nvSpPr>
      <dsp:spPr>
        <a:xfrm>
          <a:off x="1163679" y="2529628"/>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DD826-8BBC-4456-B58B-46163060C9D5}">
      <dsp:nvSpPr>
        <dsp:cNvPr id="0" name=""/>
        <dsp:cNvSpPr/>
      </dsp:nvSpPr>
      <dsp:spPr>
        <a:xfrm>
          <a:off x="1163679" y="2030227"/>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C76A9-B99F-4511-AEC0-7A623B6DDD31}">
      <dsp:nvSpPr>
        <dsp:cNvPr id="0" name=""/>
        <dsp:cNvSpPr/>
      </dsp:nvSpPr>
      <dsp:spPr>
        <a:xfrm>
          <a:off x="76954" y="3528431"/>
          <a:ext cx="105507" cy="323555"/>
        </a:xfrm>
        <a:custGeom>
          <a:avLst/>
          <a:gdLst/>
          <a:ahLst/>
          <a:cxnLst/>
          <a:rect l="0" t="0" r="0" b="0"/>
          <a:pathLst>
            <a:path>
              <a:moveTo>
                <a:pt x="0" y="0"/>
              </a:moveTo>
              <a:lnTo>
                <a:pt x="0" y="323555"/>
              </a:lnTo>
              <a:lnTo>
                <a:pt x="105507" y="3235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55E85-040D-46E0-9294-07E1862442ED}">
      <dsp:nvSpPr>
        <dsp:cNvPr id="0" name=""/>
        <dsp:cNvSpPr/>
      </dsp:nvSpPr>
      <dsp:spPr>
        <a:xfrm>
          <a:off x="312587" y="3029030"/>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0FFF0-04C6-4ECE-9A39-29400F63D252}">
      <dsp:nvSpPr>
        <dsp:cNvPr id="0" name=""/>
        <dsp:cNvSpPr/>
      </dsp:nvSpPr>
      <dsp:spPr>
        <a:xfrm>
          <a:off x="312587" y="2529628"/>
          <a:ext cx="91440" cy="147710"/>
        </a:xfrm>
        <a:custGeom>
          <a:avLst/>
          <a:gdLst/>
          <a:ahLst/>
          <a:cxnLst/>
          <a:rect l="0" t="0" r="0" b="0"/>
          <a:pathLst>
            <a:path>
              <a:moveTo>
                <a:pt x="45720" y="0"/>
              </a:moveTo>
              <a:lnTo>
                <a:pt x="4572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4D2F1-EED6-48F7-9CA4-73763A5E7C82}">
      <dsp:nvSpPr>
        <dsp:cNvPr id="0" name=""/>
        <dsp:cNvSpPr/>
      </dsp:nvSpPr>
      <dsp:spPr>
        <a:xfrm>
          <a:off x="358307" y="2030227"/>
          <a:ext cx="851092" cy="147710"/>
        </a:xfrm>
        <a:custGeom>
          <a:avLst/>
          <a:gdLst/>
          <a:ahLst/>
          <a:cxnLst/>
          <a:rect l="0" t="0" r="0" b="0"/>
          <a:pathLst>
            <a:path>
              <a:moveTo>
                <a:pt x="851092" y="0"/>
              </a:moveTo>
              <a:lnTo>
                <a:pt x="851092"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BCA69-C407-4ABF-90C0-536D4EFACF2D}">
      <dsp:nvSpPr>
        <dsp:cNvPr id="0" name=""/>
        <dsp:cNvSpPr/>
      </dsp:nvSpPr>
      <dsp:spPr>
        <a:xfrm>
          <a:off x="1209399" y="1530826"/>
          <a:ext cx="3404368" cy="147710"/>
        </a:xfrm>
        <a:custGeom>
          <a:avLst/>
          <a:gdLst/>
          <a:ahLst/>
          <a:cxnLst/>
          <a:rect l="0" t="0" r="0" b="0"/>
          <a:pathLst>
            <a:path>
              <a:moveTo>
                <a:pt x="3404368" y="0"/>
              </a:moveTo>
              <a:lnTo>
                <a:pt x="3404368"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9294C-77EC-4729-838C-7331356EF23C}">
      <dsp:nvSpPr>
        <dsp:cNvPr id="0" name=""/>
        <dsp:cNvSpPr/>
      </dsp:nvSpPr>
      <dsp:spPr>
        <a:xfrm>
          <a:off x="4613768" y="1031425"/>
          <a:ext cx="1276638" cy="147710"/>
        </a:xfrm>
        <a:custGeom>
          <a:avLst/>
          <a:gdLst/>
          <a:ahLst/>
          <a:cxnLst/>
          <a:rect l="0" t="0" r="0" b="0"/>
          <a:pathLst>
            <a:path>
              <a:moveTo>
                <a:pt x="1276638" y="0"/>
              </a:moveTo>
              <a:lnTo>
                <a:pt x="1276638" y="73855"/>
              </a:lnTo>
              <a:lnTo>
                <a:pt x="0" y="73855"/>
              </a:lnTo>
              <a:lnTo>
                <a:pt x="0" y="1477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A45C0-701C-43EF-A78D-A566E14EB471}">
      <dsp:nvSpPr>
        <dsp:cNvPr id="0" name=""/>
        <dsp:cNvSpPr/>
      </dsp:nvSpPr>
      <dsp:spPr>
        <a:xfrm>
          <a:off x="5464860" y="532023"/>
          <a:ext cx="425546" cy="147710"/>
        </a:xfrm>
        <a:custGeom>
          <a:avLst/>
          <a:gdLst/>
          <a:ahLst/>
          <a:cxnLst/>
          <a:rect l="0" t="0" r="0" b="0"/>
          <a:pathLst>
            <a:path>
              <a:moveTo>
                <a:pt x="0" y="0"/>
              </a:moveTo>
              <a:lnTo>
                <a:pt x="0" y="73855"/>
              </a:lnTo>
              <a:lnTo>
                <a:pt x="425546" y="73855"/>
              </a:lnTo>
              <a:lnTo>
                <a:pt x="425546" y="147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F4AF6-7F15-4A73-B767-C611952E5F92}">
      <dsp:nvSpPr>
        <dsp:cNvPr id="0" name=""/>
        <dsp:cNvSpPr/>
      </dsp:nvSpPr>
      <dsp:spPr>
        <a:xfrm>
          <a:off x="5039314" y="532023"/>
          <a:ext cx="425546" cy="147710"/>
        </a:xfrm>
        <a:custGeom>
          <a:avLst/>
          <a:gdLst/>
          <a:ahLst/>
          <a:cxnLst/>
          <a:rect l="0" t="0" r="0" b="0"/>
          <a:pathLst>
            <a:path>
              <a:moveTo>
                <a:pt x="425546" y="0"/>
              </a:moveTo>
              <a:lnTo>
                <a:pt x="425546" y="73855"/>
              </a:lnTo>
              <a:lnTo>
                <a:pt x="0" y="73855"/>
              </a:lnTo>
              <a:lnTo>
                <a:pt x="0" y="1477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C688E5-5F27-477A-9CA9-C7B0C3790AA6}">
      <dsp:nvSpPr>
        <dsp:cNvPr id="0" name=""/>
        <dsp:cNvSpPr/>
      </dsp:nvSpPr>
      <dsp:spPr>
        <a:xfrm>
          <a:off x="4707163" y="180332"/>
          <a:ext cx="1515394"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Instance / Enterprise-wide</a:t>
          </a:r>
        </a:p>
      </dsp:txBody>
      <dsp:txXfrm>
        <a:off x="4707163" y="180332"/>
        <a:ext cx="1515394" cy="351691"/>
      </dsp:txXfrm>
    </dsp:sp>
    <dsp:sp modelId="{52774BB9-A168-4902-B758-4F61B022D849}">
      <dsp:nvSpPr>
        <dsp:cNvPr id="0" name=""/>
        <dsp:cNvSpPr/>
      </dsp:nvSpPr>
      <dsp:spPr>
        <a:xfrm>
          <a:off x="4687623" y="679734"/>
          <a:ext cx="703382" cy="35169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Functions</a:t>
          </a:r>
        </a:p>
      </dsp:txBody>
      <dsp:txXfrm>
        <a:off x="4687623" y="679734"/>
        <a:ext cx="703382" cy="351691"/>
      </dsp:txXfrm>
    </dsp:sp>
    <dsp:sp modelId="{2C0503B7-B8F6-4A5C-AA82-D6A460FEC209}">
      <dsp:nvSpPr>
        <dsp:cNvPr id="0" name=""/>
        <dsp:cNvSpPr/>
      </dsp:nvSpPr>
      <dsp:spPr>
        <a:xfrm>
          <a:off x="5538715" y="679734"/>
          <a:ext cx="703382" cy="35169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bg1"/>
              </a:solidFill>
            </a:rPr>
            <a:t>Test System</a:t>
          </a:r>
        </a:p>
      </dsp:txBody>
      <dsp:txXfrm>
        <a:off x="5538715" y="679734"/>
        <a:ext cx="703382" cy="351691"/>
      </dsp:txXfrm>
    </dsp:sp>
    <dsp:sp modelId="{9238FE63-50DD-4FDE-80EC-B9753521F338}">
      <dsp:nvSpPr>
        <dsp:cNvPr id="0" name=""/>
        <dsp:cNvSpPr/>
      </dsp:nvSpPr>
      <dsp:spPr>
        <a:xfrm>
          <a:off x="4262077" y="1179135"/>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CTC</a:t>
          </a:r>
        </a:p>
      </dsp:txBody>
      <dsp:txXfrm>
        <a:off x="4262077" y="1179135"/>
        <a:ext cx="703382" cy="351691"/>
      </dsp:txXfrm>
    </dsp:sp>
    <dsp:sp modelId="{945B0349-C0BE-48CB-B0E3-315CB8780F33}">
      <dsp:nvSpPr>
        <dsp:cNvPr id="0" name=""/>
        <dsp:cNvSpPr/>
      </dsp:nvSpPr>
      <dsp:spPr>
        <a:xfrm>
          <a:off x="857708"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EML</a:t>
          </a:r>
        </a:p>
      </dsp:txBody>
      <dsp:txXfrm>
        <a:off x="857708" y="1678536"/>
        <a:ext cx="703382" cy="351691"/>
      </dsp:txXfrm>
    </dsp:sp>
    <dsp:sp modelId="{2F654FC3-982A-4894-AF5E-58E8BD76BD1B}">
      <dsp:nvSpPr>
        <dsp:cNvPr id="0" name=""/>
        <dsp:cNvSpPr/>
      </dsp:nvSpPr>
      <dsp:spPr>
        <a:xfrm>
          <a:off x="6616" y="2177937"/>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CVS</a:t>
          </a:r>
        </a:p>
      </dsp:txBody>
      <dsp:txXfrm>
        <a:off x="6616" y="2177937"/>
        <a:ext cx="703382" cy="351691"/>
      </dsp:txXfrm>
    </dsp:sp>
    <dsp:sp modelId="{58F80E3F-7C3D-48BC-B681-F41702D5D4EA}">
      <dsp:nvSpPr>
        <dsp:cNvPr id="0" name=""/>
        <dsp:cNvSpPr/>
      </dsp:nvSpPr>
      <dsp:spPr>
        <a:xfrm>
          <a:off x="6616" y="2677339"/>
          <a:ext cx="703382" cy="3516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Data (for CVS)</a:t>
          </a:r>
        </a:p>
      </dsp:txBody>
      <dsp:txXfrm>
        <a:off x="6616" y="2677339"/>
        <a:ext cx="703382" cy="351691"/>
      </dsp:txXfrm>
    </dsp:sp>
    <dsp:sp modelId="{B78DF9EB-13CE-42E1-862B-F2F8E44205A3}">
      <dsp:nvSpPr>
        <dsp:cNvPr id="0" name=""/>
        <dsp:cNvSpPr/>
      </dsp:nvSpPr>
      <dsp:spPr>
        <a:xfrm>
          <a:off x="6616" y="3176740"/>
          <a:ext cx="703382" cy="35169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Equipmentt</a:t>
          </a:r>
        </a:p>
      </dsp:txBody>
      <dsp:txXfrm>
        <a:off x="6616" y="3176740"/>
        <a:ext cx="703382" cy="351691"/>
      </dsp:txXfrm>
    </dsp:sp>
    <dsp:sp modelId="{30961F2B-F4FC-47AB-96F6-373641DC40BA}">
      <dsp:nvSpPr>
        <dsp:cNvPr id="0" name=""/>
        <dsp:cNvSpPr/>
      </dsp:nvSpPr>
      <dsp:spPr>
        <a:xfrm>
          <a:off x="182461" y="3676141"/>
          <a:ext cx="703382" cy="351691"/>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AVL 489 PN</a:t>
          </a:r>
        </a:p>
      </dsp:txBody>
      <dsp:txXfrm>
        <a:off x="182461" y="3676141"/>
        <a:ext cx="703382" cy="351691"/>
      </dsp:txXfrm>
    </dsp:sp>
    <dsp:sp modelId="{A7299337-DB5F-40FE-8664-6DAFEA62D4D5}">
      <dsp:nvSpPr>
        <dsp:cNvPr id="0" name=""/>
        <dsp:cNvSpPr/>
      </dsp:nvSpPr>
      <dsp:spPr>
        <a:xfrm>
          <a:off x="857708" y="2177937"/>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RTE</a:t>
          </a:r>
        </a:p>
      </dsp:txBody>
      <dsp:txXfrm>
        <a:off x="857708" y="2177937"/>
        <a:ext cx="703382" cy="351691"/>
      </dsp:txXfrm>
    </dsp:sp>
    <dsp:sp modelId="{AABA6214-5DA1-45AA-B1A1-6489F2226451}">
      <dsp:nvSpPr>
        <dsp:cNvPr id="0" name=""/>
        <dsp:cNvSpPr/>
      </dsp:nvSpPr>
      <dsp:spPr>
        <a:xfrm>
          <a:off x="857708" y="2677339"/>
          <a:ext cx="703382" cy="3516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Data (for RTE)</a:t>
          </a:r>
        </a:p>
      </dsp:txBody>
      <dsp:txXfrm>
        <a:off x="857708" y="2677339"/>
        <a:ext cx="703382" cy="351691"/>
      </dsp:txXfrm>
    </dsp:sp>
    <dsp:sp modelId="{BF674092-F9EC-4C84-A445-38E4ED5EFACD}">
      <dsp:nvSpPr>
        <dsp:cNvPr id="0" name=""/>
        <dsp:cNvSpPr/>
      </dsp:nvSpPr>
      <dsp:spPr>
        <a:xfrm>
          <a:off x="857708" y="3176740"/>
          <a:ext cx="703382" cy="35169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Movable Test Equipmentt</a:t>
          </a:r>
        </a:p>
      </dsp:txBody>
      <dsp:txXfrm>
        <a:off x="857708" y="3176740"/>
        <a:ext cx="703382" cy="351691"/>
      </dsp:txXfrm>
    </dsp:sp>
    <dsp:sp modelId="{861AB7DA-B29E-4468-AFDC-E5A09859DBBD}">
      <dsp:nvSpPr>
        <dsp:cNvPr id="0" name=""/>
        <dsp:cNvSpPr/>
      </dsp:nvSpPr>
      <dsp:spPr>
        <a:xfrm>
          <a:off x="1033553" y="3676141"/>
          <a:ext cx="703382" cy="351691"/>
        </a:xfrm>
        <a:prstGeom prst="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AVL 478 PM</a:t>
          </a:r>
        </a:p>
      </dsp:txBody>
      <dsp:txXfrm>
        <a:off x="1033553" y="3676141"/>
        <a:ext cx="703382" cy="351691"/>
      </dsp:txXfrm>
    </dsp:sp>
    <dsp:sp modelId="{E747EE9E-5920-43CD-85A4-3643D391D47F}">
      <dsp:nvSpPr>
        <dsp:cNvPr id="0" name=""/>
        <dsp:cNvSpPr/>
      </dsp:nvSpPr>
      <dsp:spPr>
        <a:xfrm>
          <a:off x="1708800" y="2177937"/>
          <a:ext cx="703382" cy="3516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Data (for EML)</a:t>
          </a:r>
        </a:p>
      </dsp:txBody>
      <dsp:txXfrm>
        <a:off x="1708800" y="2177937"/>
        <a:ext cx="703382" cy="351691"/>
      </dsp:txXfrm>
    </dsp:sp>
    <dsp:sp modelId="{82DCF865-8DE9-459C-AA14-7A4EB06E3892}">
      <dsp:nvSpPr>
        <dsp:cNvPr id="0" name=""/>
        <dsp:cNvSpPr/>
      </dsp:nvSpPr>
      <dsp:spPr>
        <a:xfrm>
          <a:off x="1708800" y="2677339"/>
          <a:ext cx="703382" cy="35169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Moveable Test Equipment</a:t>
          </a:r>
        </a:p>
      </dsp:txBody>
      <dsp:txXfrm>
        <a:off x="1708800" y="2677339"/>
        <a:ext cx="703382" cy="351691"/>
      </dsp:txXfrm>
    </dsp:sp>
    <dsp:sp modelId="{4545738F-4347-4D78-B9D4-C6CD33102F95}">
      <dsp:nvSpPr>
        <dsp:cNvPr id="0" name=""/>
        <dsp:cNvSpPr/>
      </dsp:nvSpPr>
      <dsp:spPr>
        <a:xfrm>
          <a:off x="1884646" y="3176740"/>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AVL 483 soot</a:t>
          </a:r>
        </a:p>
      </dsp:txBody>
      <dsp:txXfrm>
        <a:off x="1884646" y="3176740"/>
        <a:ext cx="703382" cy="351691"/>
      </dsp:txXfrm>
    </dsp:sp>
    <dsp:sp modelId="{6907872A-2D14-494E-AB3D-1D5AAA8BCDBF}">
      <dsp:nvSpPr>
        <dsp:cNvPr id="0" name=""/>
        <dsp:cNvSpPr/>
      </dsp:nvSpPr>
      <dsp:spPr>
        <a:xfrm>
          <a:off x="1708800"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Performance Cells</a:t>
          </a:r>
        </a:p>
      </dsp:txBody>
      <dsp:txXfrm>
        <a:off x="1708800" y="1678536"/>
        <a:ext cx="703382" cy="351691"/>
      </dsp:txXfrm>
    </dsp:sp>
    <dsp:sp modelId="{D40CB844-257C-42C9-AF29-0520BEDDE0FD}">
      <dsp:nvSpPr>
        <dsp:cNvPr id="0" name=""/>
        <dsp:cNvSpPr/>
      </dsp:nvSpPr>
      <dsp:spPr>
        <a:xfrm>
          <a:off x="2559892"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Endurance Cells</a:t>
          </a:r>
        </a:p>
      </dsp:txBody>
      <dsp:txXfrm>
        <a:off x="2559892" y="1678536"/>
        <a:ext cx="703382" cy="351691"/>
      </dsp:txXfrm>
    </dsp:sp>
    <dsp:sp modelId="{3484F653-1315-4A9F-B9F0-0E8155EA78BE}">
      <dsp:nvSpPr>
        <dsp:cNvPr id="0" name=""/>
        <dsp:cNvSpPr/>
      </dsp:nvSpPr>
      <dsp:spPr>
        <a:xfrm>
          <a:off x="3410985"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Cold Cells</a:t>
          </a:r>
        </a:p>
      </dsp:txBody>
      <dsp:txXfrm>
        <a:off x="3410985" y="1678536"/>
        <a:ext cx="703382" cy="351691"/>
      </dsp:txXfrm>
    </dsp:sp>
    <dsp:sp modelId="{40A55C1D-ACB7-4097-8070-DC2B64CFEB17}">
      <dsp:nvSpPr>
        <dsp:cNvPr id="0" name=""/>
        <dsp:cNvSpPr/>
      </dsp:nvSpPr>
      <dsp:spPr>
        <a:xfrm>
          <a:off x="4262077"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Altitude Cell</a:t>
          </a:r>
        </a:p>
      </dsp:txBody>
      <dsp:txXfrm>
        <a:off x="4262077" y="1678536"/>
        <a:ext cx="703382" cy="351691"/>
      </dsp:txXfrm>
    </dsp:sp>
    <dsp:sp modelId="{2F1089F3-3710-4638-AC73-8EF25A0DBCDB}">
      <dsp:nvSpPr>
        <dsp:cNvPr id="0" name=""/>
        <dsp:cNvSpPr/>
      </dsp:nvSpPr>
      <dsp:spPr>
        <a:xfrm>
          <a:off x="5113169"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Tilt Cell</a:t>
          </a:r>
        </a:p>
      </dsp:txBody>
      <dsp:txXfrm>
        <a:off x="5113169" y="1678536"/>
        <a:ext cx="703382" cy="351691"/>
      </dsp:txXfrm>
    </dsp:sp>
    <dsp:sp modelId="{90DA4BA1-8635-4F9C-8A53-CEC99287FD81}">
      <dsp:nvSpPr>
        <dsp:cNvPr id="0" name=""/>
        <dsp:cNvSpPr/>
      </dsp:nvSpPr>
      <dsp:spPr>
        <a:xfrm>
          <a:off x="5964261"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Swirl Rig</a:t>
          </a:r>
        </a:p>
      </dsp:txBody>
      <dsp:txXfrm>
        <a:off x="5964261" y="1678536"/>
        <a:ext cx="703382" cy="351691"/>
      </dsp:txXfrm>
    </dsp:sp>
    <dsp:sp modelId="{6646778F-906A-4F15-926E-D6EF6AA88F23}">
      <dsp:nvSpPr>
        <dsp:cNvPr id="0" name=""/>
        <dsp:cNvSpPr/>
      </dsp:nvSpPr>
      <dsp:spPr>
        <a:xfrm>
          <a:off x="6815354" y="1678536"/>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Air Flow Stand</a:t>
          </a:r>
        </a:p>
      </dsp:txBody>
      <dsp:txXfrm>
        <a:off x="6815354" y="1678536"/>
        <a:ext cx="703382" cy="351691"/>
      </dsp:txXfrm>
    </dsp:sp>
    <dsp:sp modelId="{4E109FA7-E063-4AAF-BA34-3121CF3EAEA8}">
      <dsp:nvSpPr>
        <dsp:cNvPr id="0" name=""/>
        <dsp:cNvSpPr/>
      </dsp:nvSpPr>
      <dsp:spPr>
        <a:xfrm>
          <a:off x="7666446" y="1678536"/>
          <a:ext cx="703382" cy="35169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bg1"/>
              </a:solidFill>
            </a:rPr>
            <a:t>Data (for CTC)</a:t>
          </a:r>
          <a:endParaRPr lang="en-US" sz="800" kern="1200" baseline="0">
            <a:solidFill>
              <a:schemeClr val="bg1"/>
            </a:solidFill>
          </a:endParaRPr>
        </a:p>
      </dsp:txBody>
      <dsp:txXfrm>
        <a:off x="7666446" y="1678536"/>
        <a:ext cx="703382" cy="351691"/>
      </dsp:txXfrm>
    </dsp:sp>
    <dsp:sp modelId="{8A94F23D-04D5-43E5-A877-EF795CBBDD3C}">
      <dsp:nvSpPr>
        <dsp:cNvPr id="0" name=""/>
        <dsp:cNvSpPr/>
      </dsp:nvSpPr>
      <dsp:spPr>
        <a:xfrm>
          <a:off x="7666446" y="2177937"/>
          <a:ext cx="703382" cy="35169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bg1"/>
              </a:solidFill>
            </a:rPr>
            <a:t>Movable Test </a:t>
          </a:r>
          <a:r>
            <a:rPr lang="en-US" sz="800" kern="1200" baseline="0">
              <a:solidFill>
                <a:schemeClr val="bg1"/>
              </a:solidFill>
            </a:rPr>
            <a:t>Equipment</a:t>
          </a:r>
        </a:p>
      </dsp:txBody>
      <dsp:txXfrm>
        <a:off x="7666446" y="2177937"/>
        <a:ext cx="703382" cy="351691"/>
      </dsp:txXfrm>
    </dsp:sp>
    <dsp:sp modelId="{A06DDE98-EF02-4B9A-94BB-75D1ADF4913C}">
      <dsp:nvSpPr>
        <dsp:cNvPr id="0" name=""/>
        <dsp:cNvSpPr/>
      </dsp:nvSpPr>
      <dsp:spPr>
        <a:xfrm>
          <a:off x="7842291" y="2677339"/>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CAI/MKS FTIR cart</a:t>
          </a:r>
        </a:p>
      </dsp:txBody>
      <dsp:txXfrm>
        <a:off x="7842291" y="2677339"/>
        <a:ext cx="703382" cy="351691"/>
      </dsp:txXfrm>
    </dsp:sp>
    <dsp:sp modelId="{AACB56F8-389C-4716-ABA5-9EF7F96D3AC2}">
      <dsp:nvSpPr>
        <dsp:cNvPr id="0" name=""/>
        <dsp:cNvSpPr/>
      </dsp:nvSpPr>
      <dsp:spPr>
        <a:xfrm>
          <a:off x="7842291" y="3176740"/>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CAI THC-FID cart</a:t>
          </a:r>
        </a:p>
      </dsp:txBody>
      <dsp:txXfrm>
        <a:off x="7842291" y="3176740"/>
        <a:ext cx="703382" cy="351691"/>
      </dsp:txXfrm>
    </dsp:sp>
    <dsp:sp modelId="{5ADB1033-EB5F-4CB0-90AB-EE6905CBA002}">
      <dsp:nvSpPr>
        <dsp:cNvPr id="0" name=""/>
        <dsp:cNvSpPr/>
      </dsp:nvSpPr>
      <dsp:spPr>
        <a:xfrm>
          <a:off x="7842291" y="3676141"/>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Horiba Mexa Bench</a:t>
          </a:r>
        </a:p>
      </dsp:txBody>
      <dsp:txXfrm>
        <a:off x="7842291" y="3676141"/>
        <a:ext cx="703382" cy="351691"/>
      </dsp:txXfrm>
    </dsp:sp>
    <dsp:sp modelId="{B133AE07-F0DF-4F35-BDC1-663D7B8BF93D}">
      <dsp:nvSpPr>
        <dsp:cNvPr id="0" name=""/>
        <dsp:cNvSpPr/>
      </dsp:nvSpPr>
      <dsp:spPr>
        <a:xfrm>
          <a:off x="7842291" y="4175542"/>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CAI Emis. Bench</a:t>
          </a:r>
        </a:p>
      </dsp:txBody>
      <dsp:txXfrm>
        <a:off x="7842291" y="4175542"/>
        <a:ext cx="703382" cy="351691"/>
      </dsp:txXfrm>
    </dsp:sp>
    <dsp:sp modelId="{CA09B2BA-0548-4CCA-8ADC-BC4AF63422F1}">
      <dsp:nvSpPr>
        <dsp:cNvPr id="0" name=""/>
        <dsp:cNvSpPr/>
      </dsp:nvSpPr>
      <dsp:spPr>
        <a:xfrm>
          <a:off x="7842291" y="4674944"/>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AVL 415S smoke</a:t>
          </a:r>
        </a:p>
      </dsp:txBody>
      <dsp:txXfrm>
        <a:off x="7842291" y="4674944"/>
        <a:ext cx="703382" cy="351691"/>
      </dsp:txXfrm>
    </dsp:sp>
    <dsp:sp modelId="{FDEEF270-2E25-4893-954F-297EF5681AC3}">
      <dsp:nvSpPr>
        <dsp:cNvPr id="0" name=""/>
        <dsp:cNvSpPr/>
      </dsp:nvSpPr>
      <dsp:spPr>
        <a:xfrm>
          <a:off x="5113169" y="1179135"/>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RMEP</a:t>
          </a:r>
        </a:p>
      </dsp:txBody>
      <dsp:txXfrm>
        <a:off x="5113169" y="1179135"/>
        <a:ext cx="703382" cy="351691"/>
      </dsp:txXfrm>
    </dsp:sp>
    <dsp:sp modelId="{2DC6F252-6DDA-4450-9845-6F6621125E6F}">
      <dsp:nvSpPr>
        <dsp:cNvPr id="0" name=""/>
        <dsp:cNvSpPr/>
      </dsp:nvSpPr>
      <dsp:spPr>
        <a:xfrm>
          <a:off x="5964261" y="1179135"/>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STC</a:t>
          </a:r>
        </a:p>
      </dsp:txBody>
      <dsp:txXfrm>
        <a:off x="5964261" y="1179135"/>
        <a:ext cx="703382" cy="351691"/>
      </dsp:txXfrm>
    </dsp:sp>
    <dsp:sp modelId="{DF4D07E3-2A98-45D6-8AFE-70C2B582C91E}">
      <dsp:nvSpPr>
        <dsp:cNvPr id="0" name=""/>
        <dsp:cNvSpPr/>
      </dsp:nvSpPr>
      <dsp:spPr>
        <a:xfrm>
          <a:off x="6815354" y="1179135"/>
          <a:ext cx="703382" cy="351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a:t>
          </a:r>
        </a:p>
      </dsp:txBody>
      <dsp:txXfrm>
        <a:off x="6815354" y="1179135"/>
        <a:ext cx="703382" cy="3516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7B46D56A-88AE-4B5D-8CF3-C130C24EB64A}" type="datetimeFigureOut">
              <a:rPr lang="en-GB" smtClean="0"/>
              <a:pPr/>
              <a:t>16/01/2024</a:t>
            </a:fld>
            <a:endParaRPr lang="en-GB"/>
          </a:p>
        </p:txBody>
      </p:sp>
      <p:sp>
        <p:nvSpPr>
          <p:cNvPr id="4" name="Footer Placeholder 3"/>
          <p:cNvSpPr>
            <a:spLocks noGrp="1"/>
          </p:cNvSpPr>
          <p:nvPr>
            <p:ph type="ftr" sz="quarter" idx="2"/>
          </p:nvPr>
        </p:nvSpPr>
        <p:spPr>
          <a:xfrm>
            <a:off x="1"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8"/>
          </a:xfrm>
          <a:prstGeom prst="rect">
            <a:avLst/>
          </a:prstGeom>
        </p:spPr>
        <p:txBody>
          <a:bodyPr vert="horz" lIns="91440" tIns="45720" rIns="91440" bIns="45720" rtlCol="0" anchor="b"/>
          <a:lstStyle>
            <a:lvl1pPr algn="r">
              <a:defRPr sz="1200"/>
            </a:lvl1pPr>
          </a:lstStyle>
          <a:p>
            <a:fld id="{10DD1E91-32BC-484F-A996-4BACE28B41B9}" type="slidenum">
              <a:rPr lang="en-GB" smtClean="0"/>
              <a:pPr/>
              <a:t>‹#›</a:t>
            </a:fld>
            <a:endParaRPr lang="en-GB"/>
          </a:p>
        </p:txBody>
      </p:sp>
    </p:spTree>
    <p:extLst>
      <p:ext uri="{BB962C8B-B14F-4D97-AF65-F5344CB8AC3E}">
        <p14:creationId xmlns:p14="http://schemas.microsoft.com/office/powerpoint/2010/main" val="226362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9" y="1"/>
            <a:ext cx="2946400" cy="496888"/>
          </a:xfrm>
          <a:prstGeom prst="rect">
            <a:avLst/>
          </a:prstGeom>
        </p:spPr>
        <p:txBody>
          <a:bodyPr vert="horz" lIns="91440" tIns="45720" rIns="91440" bIns="45720" rtlCol="0"/>
          <a:lstStyle>
            <a:lvl1pPr algn="r">
              <a:defRPr sz="1200"/>
            </a:lvl1pPr>
          </a:lstStyle>
          <a:p>
            <a:fld id="{CEA4D50E-17AC-412B-818F-86F3587B4965}" type="datetimeFigureOut">
              <a:rPr lang="en-US" smtClean="0"/>
              <a:pPr/>
              <a:t>1/16/2024</a:t>
            </a:fld>
            <a:endParaRPr lang="en-US"/>
          </a:p>
        </p:txBody>
      </p:sp>
      <p:sp>
        <p:nvSpPr>
          <p:cNvPr id="4" name="Slide Image Placeholder 3"/>
          <p:cNvSpPr>
            <a:spLocks noGrp="1" noRot="1" noChangeAspect="1"/>
          </p:cNvSpPr>
          <p:nvPr>
            <p:ph type="sldImg" idx="2"/>
          </p:nvPr>
        </p:nvSpPr>
        <p:spPr>
          <a:xfrm>
            <a:off x="709613" y="744538"/>
            <a:ext cx="537845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16465"/>
            <a:ext cx="5438775"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9" y="9429750"/>
            <a:ext cx="2946400" cy="496888"/>
          </a:xfrm>
          <a:prstGeom prst="rect">
            <a:avLst/>
          </a:prstGeom>
        </p:spPr>
        <p:txBody>
          <a:bodyPr vert="horz" lIns="91440" tIns="45720" rIns="91440" bIns="45720" rtlCol="0" anchor="b"/>
          <a:lstStyle>
            <a:lvl1pPr algn="r">
              <a:defRPr sz="1200"/>
            </a:lvl1pPr>
          </a:lstStyle>
          <a:p>
            <a:fld id="{89FDD54F-FB7A-4675-9520-8DC382D669AF}" type="slidenum">
              <a:rPr lang="en-US" smtClean="0"/>
              <a:pPr/>
              <a:t>‹#›</a:t>
            </a:fld>
            <a:endParaRPr lang="en-US"/>
          </a:p>
        </p:txBody>
      </p:sp>
    </p:spTree>
    <p:extLst>
      <p:ext uri="{BB962C8B-B14F-4D97-AF65-F5344CB8AC3E}">
        <p14:creationId xmlns:p14="http://schemas.microsoft.com/office/powerpoint/2010/main" val="168291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p:txBody>
      </p:sp>
      <p:sp>
        <p:nvSpPr>
          <p:cNvPr id="4" name="Slide Number Placeholder 3"/>
          <p:cNvSpPr>
            <a:spLocks noGrp="1"/>
          </p:cNvSpPr>
          <p:nvPr>
            <p:ph type="sldNum" sz="quarter" idx="10"/>
          </p:nvPr>
        </p:nvSpPr>
        <p:spPr/>
        <p:txBody>
          <a:bodyPr/>
          <a:lstStyle/>
          <a:p>
            <a:fld id="{89FDD54F-FB7A-4675-9520-8DC382D669AF}" type="slidenum">
              <a:rPr lang="en-US" smtClean="0"/>
              <a:pPr/>
              <a:t>1</a:t>
            </a:fld>
            <a:endParaRPr lang="en-US"/>
          </a:p>
        </p:txBody>
      </p:sp>
    </p:spTree>
    <p:extLst>
      <p:ext uri="{BB962C8B-B14F-4D97-AF65-F5344CB8AC3E}">
        <p14:creationId xmlns:p14="http://schemas.microsoft.com/office/powerpoint/2010/main" val="63545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10</a:t>
            </a:fld>
            <a:endParaRPr lang="en-US"/>
          </a:p>
        </p:txBody>
      </p:sp>
    </p:spTree>
    <p:extLst>
      <p:ext uri="{BB962C8B-B14F-4D97-AF65-F5344CB8AC3E}">
        <p14:creationId xmlns:p14="http://schemas.microsoft.com/office/powerpoint/2010/main" val="118850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11</a:t>
            </a:fld>
            <a:endParaRPr lang="en-US"/>
          </a:p>
        </p:txBody>
      </p:sp>
    </p:spTree>
    <p:extLst>
      <p:ext uri="{BB962C8B-B14F-4D97-AF65-F5344CB8AC3E}">
        <p14:creationId xmlns:p14="http://schemas.microsoft.com/office/powerpoint/2010/main" val="139774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12</a:t>
            </a:fld>
            <a:endParaRPr lang="en-US"/>
          </a:p>
        </p:txBody>
      </p:sp>
    </p:spTree>
    <p:extLst>
      <p:ext uri="{BB962C8B-B14F-4D97-AF65-F5344CB8AC3E}">
        <p14:creationId xmlns:p14="http://schemas.microsoft.com/office/powerpoint/2010/main" val="389603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13</a:t>
            </a:fld>
            <a:endParaRPr lang="en-US"/>
          </a:p>
        </p:txBody>
      </p:sp>
    </p:spTree>
    <p:extLst>
      <p:ext uri="{BB962C8B-B14F-4D97-AF65-F5344CB8AC3E}">
        <p14:creationId xmlns:p14="http://schemas.microsoft.com/office/powerpoint/2010/main" val="261550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14</a:t>
            </a:fld>
            <a:endParaRPr lang="en-US"/>
          </a:p>
        </p:txBody>
      </p:sp>
    </p:spTree>
    <p:extLst>
      <p:ext uri="{BB962C8B-B14F-4D97-AF65-F5344CB8AC3E}">
        <p14:creationId xmlns:p14="http://schemas.microsoft.com/office/powerpoint/2010/main" val="221152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15</a:t>
            </a:fld>
            <a:endParaRPr lang="en-US"/>
          </a:p>
        </p:txBody>
      </p:sp>
    </p:spTree>
    <p:extLst>
      <p:ext uri="{BB962C8B-B14F-4D97-AF65-F5344CB8AC3E}">
        <p14:creationId xmlns:p14="http://schemas.microsoft.com/office/powerpoint/2010/main" val="360418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16</a:t>
            </a:fld>
            <a:endParaRPr lang="en-US"/>
          </a:p>
        </p:txBody>
      </p:sp>
    </p:spTree>
    <p:extLst>
      <p:ext uri="{BB962C8B-B14F-4D97-AF65-F5344CB8AC3E}">
        <p14:creationId xmlns:p14="http://schemas.microsoft.com/office/powerpoint/2010/main" val="2878134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17</a:t>
            </a:fld>
            <a:endParaRPr lang="en-US"/>
          </a:p>
        </p:txBody>
      </p:sp>
    </p:spTree>
    <p:extLst>
      <p:ext uri="{BB962C8B-B14F-4D97-AF65-F5344CB8AC3E}">
        <p14:creationId xmlns:p14="http://schemas.microsoft.com/office/powerpoint/2010/main" val="84091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18</a:t>
            </a:fld>
            <a:endParaRPr lang="en-US"/>
          </a:p>
        </p:txBody>
      </p:sp>
    </p:spTree>
    <p:extLst>
      <p:ext uri="{BB962C8B-B14F-4D97-AF65-F5344CB8AC3E}">
        <p14:creationId xmlns:p14="http://schemas.microsoft.com/office/powerpoint/2010/main" val="616867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19</a:t>
            </a:fld>
            <a:endParaRPr lang="en-US"/>
          </a:p>
        </p:txBody>
      </p:sp>
    </p:spTree>
    <p:extLst>
      <p:ext uri="{BB962C8B-B14F-4D97-AF65-F5344CB8AC3E}">
        <p14:creationId xmlns:p14="http://schemas.microsoft.com/office/powerpoint/2010/main" val="426698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2</a:t>
            </a:fld>
            <a:endParaRPr lang="en-US"/>
          </a:p>
        </p:txBody>
      </p:sp>
    </p:spTree>
    <p:extLst>
      <p:ext uri="{BB962C8B-B14F-4D97-AF65-F5344CB8AC3E}">
        <p14:creationId xmlns:p14="http://schemas.microsoft.com/office/powerpoint/2010/main" val="4141574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20</a:t>
            </a:fld>
            <a:endParaRPr lang="en-US"/>
          </a:p>
        </p:txBody>
      </p:sp>
    </p:spTree>
    <p:extLst>
      <p:ext uri="{BB962C8B-B14F-4D97-AF65-F5344CB8AC3E}">
        <p14:creationId xmlns:p14="http://schemas.microsoft.com/office/powerpoint/2010/main" val="198421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21</a:t>
            </a:fld>
            <a:endParaRPr lang="en-US"/>
          </a:p>
        </p:txBody>
      </p:sp>
    </p:spTree>
    <p:extLst>
      <p:ext uri="{BB962C8B-B14F-4D97-AF65-F5344CB8AC3E}">
        <p14:creationId xmlns:p14="http://schemas.microsoft.com/office/powerpoint/2010/main" val="73526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22</a:t>
            </a:fld>
            <a:endParaRPr lang="en-US"/>
          </a:p>
        </p:txBody>
      </p:sp>
    </p:spTree>
    <p:extLst>
      <p:ext uri="{BB962C8B-B14F-4D97-AF65-F5344CB8AC3E}">
        <p14:creationId xmlns:p14="http://schemas.microsoft.com/office/powerpoint/2010/main" val="2612623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23</a:t>
            </a:fld>
            <a:endParaRPr lang="en-US"/>
          </a:p>
        </p:txBody>
      </p:sp>
    </p:spTree>
    <p:extLst>
      <p:ext uri="{BB962C8B-B14F-4D97-AF65-F5344CB8AC3E}">
        <p14:creationId xmlns:p14="http://schemas.microsoft.com/office/powerpoint/2010/main" val="425857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3</a:t>
            </a:fld>
            <a:endParaRPr lang="en-US"/>
          </a:p>
        </p:txBody>
      </p:sp>
    </p:spTree>
    <p:extLst>
      <p:ext uri="{BB962C8B-B14F-4D97-AF65-F5344CB8AC3E}">
        <p14:creationId xmlns:p14="http://schemas.microsoft.com/office/powerpoint/2010/main" val="382126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4</a:t>
            </a:fld>
            <a:endParaRPr lang="en-US"/>
          </a:p>
        </p:txBody>
      </p:sp>
    </p:spTree>
    <p:extLst>
      <p:ext uri="{BB962C8B-B14F-4D97-AF65-F5344CB8AC3E}">
        <p14:creationId xmlns:p14="http://schemas.microsoft.com/office/powerpoint/2010/main" val="409657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5</a:t>
            </a:fld>
            <a:endParaRPr lang="en-US"/>
          </a:p>
        </p:txBody>
      </p:sp>
    </p:spTree>
    <p:extLst>
      <p:ext uri="{BB962C8B-B14F-4D97-AF65-F5344CB8AC3E}">
        <p14:creationId xmlns:p14="http://schemas.microsoft.com/office/powerpoint/2010/main" val="304545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6</a:t>
            </a:fld>
            <a:endParaRPr lang="en-US"/>
          </a:p>
        </p:txBody>
      </p:sp>
    </p:spTree>
    <p:extLst>
      <p:ext uri="{BB962C8B-B14F-4D97-AF65-F5344CB8AC3E}">
        <p14:creationId xmlns:p14="http://schemas.microsoft.com/office/powerpoint/2010/main" val="107976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7</a:t>
            </a:fld>
            <a:endParaRPr lang="en-US"/>
          </a:p>
        </p:txBody>
      </p:sp>
    </p:spTree>
    <p:extLst>
      <p:ext uri="{BB962C8B-B14F-4D97-AF65-F5344CB8AC3E}">
        <p14:creationId xmlns:p14="http://schemas.microsoft.com/office/powerpoint/2010/main" val="146426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8</a:t>
            </a:fld>
            <a:endParaRPr lang="en-US"/>
          </a:p>
        </p:txBody>
      </p:sp>
    </p:spTree>
    <p:extLst>
      <p:ext uri="{BB962C8B-B14F-4D97-AF65-F5344CB8AC3E}">
        <p14:creationId xmlns:p14="http://schemas.microsoft.com/office/powerpoint/2010/main" val="25264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MVH</a:t>
            </a:r>
          </a:p>
          <a:p>
            <a:endParaRPr lang="en-US" dirty="0"/>
          </a:p>
        </p:txBody>
      </p:sp>
      <p:sp>
        <p:nvSpPr>
          <p:cNvPr id="4" name="Slide Number Placeholder 3"/>
          <p:cNvSpPr>
            <a:spLocks noGrp="1"/>
          </p:cNvSpPr>
          <p:nvPr>
            <p:ph type="sldNum" sz="quarter" idx="10"/>
          </p:nvPr>
        </p:nvSpPr>
        <p:spPr/>
        <p:txBody>
          <a:bodyPr/>
          <a:lstStyle/>
          <a:p>
            <a:fld id="{89FDD54F-FB7A-4675-9520-8DC382D669AF}" type="slidenum">
              <a:rPr lang="en-US" smtClean="0"/>
              <a:pPr/>
              <a:t>9</a:t>
            </a:fld>
            <a:endParaRPr lang="en-US"/>
          </a:p>
        </p:txBody>
      </p:sp>
    </p:spTree>
    <p:extLst>
      <p:ext uri="{BB962C8B-B14F-4D97-AF65-F5344CB8AC3E}">
        <p14:creationId xmlns:p14="http://schemas.microsoft.com/office/powerpoint/2010/main" val="522451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50914" name="Picture 2"/>
          <p:cNvPicPr>
            <a:picLocks noChangeAspect="1" noChangeArrowheads="1"/>
          </p:cNvPicPr>
          <p:nvPr/>
        </p:nvPicPr>
        <p:blipFill>
          <a:blip r:embed="rId2" cstate="print"/>
          <a:srcRect/>
          <a:stretch>
            <a:fillRect/>
          </a:stretch>
        </p:blipFill>
        <p:spPr bwMode="auto">
          <a:xfrm>
            <a:off x="0" y="0"/>
            <a:ext cx="9907588" cy="6859588"/>
          </a:xfrm>
          <a:prstGeom prst="rect">
            <a:avLst/>
          </a:prstGeom>
          <a:noFill/>
        </p:spPr>
      </p:pic>
      <p:sp>
        <p:nvSpPr>
          <p:cNvPr id="550915" name="Rectangle 3"/>
          <p:cNvSpPr>
            <a:spLocks noGrp="1" noChangeArrowheads="1"/>
          </p:cNvSpPr>
          <p:nvPr>
            <p:ph type="ctrTitle"/>
          </p:nvPr>
        </p:nvSpPr>
        <p:spPr>
          <a:xfrm>
            <a:off x="1981200" y="2438400"/>
            <a:ext cx="7099300" cy="1143000"/>
          </a:xfrm>
        </p:spPr>
        <p:txBody>
          <a:bodyPr/>
          <a:lstStyle>
            <a:lvl1pPr>
              <a:defRPr sz="4000">
                <a:latin typeface="Arial Narrow" pitchFamily="34" charset="0"/>
              </a:defRPr>
            </a:lvl1pPr>
          </a:lstStyle>
          <a:p>
            <a:r>
              <a:rPr lang="en-US"/>
              <a:t>Click to edit Master title style</a:t>
            </a:r>
            <a:endParaRPr lang="en-GB"/>
          </a:p>
        </p:txBody>
      </p:sp>
      <p:sp>
        <p:nvSpPr>
          <p:cNvPr id="550916" name="Rectangle 4"/>
          <p:cNvSpPr>
            <a:spLocks noGrp="1" noChangeArrowheads="1"/>
          </p:cNvSpPr>
          <p:nvPr>
            <p:ph type="subTitle" idx="1"/>
          </p:nvPr>
        </p:nvSpPr>
        <p:spPr>
          <a:xfrm>
            <a:off x="1981200" y="3733800"/>
            <a:ext cx="7086600" cy="1752600"/>
          </a:xfrm>
        </p:spPr>
        <p:txBody>
          <a:bodyPr/>
          <a:lstStyle>
            <a:lvl1pPr marL="0" indent="0">
              <a:buFont typeface="Wingdings" pitchFamily="2" charset="2"/>
              <a:buNone/>
              <a:defRPr sz="1800"/>
            </a:lvl1pPr>
          </a:lstStyle>
          <a:p>
            <a:r>
              <a:rPr lang="en-US"/>
              <a:t>Click to edit Master subtitle style</a:t>
            </a:r>
            <a:endParaRPr lang="en-GB"/>
          </a:p>
        </p:txBody>
      </p:sp>
      <p:sp>
        <p:nvSpPr>
          <p:cNvPr id="4" name="Rectangle 3">
            <a:extLst>
              <a:ext uri="{FF2B5EF4-FFF2-40B4-BE49-F238E27FC236}">
                <a16:creationId xmlns:a16="http://schemas.microsoft.com/office/drawing/2014/main" id="{97C5EDD8-FE84-8C86-47AD-1703F38975AA}"/>
              </a:ext>
            </a:extLst>
          </p:cNvPr>
          <p:cNvSpPr/>
          <p:nvPr userDrawn="1"/>
        </p:nvSpPr>
        <p:spPr bwMode="auto">
          <a:xfrm>
            <a:off x="4626321" y="5715793"/>
            <a:ext cx="5097101" cy="10380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 name="Picture 2" descr="A blue and black logo&#10;&#10;Description automatically generated">
            <a:extLst>
              <a:ext uri="{FF2B5EF4-FFF2-40B4-BE49-F238E27FC236}">
                <a16:creationId xmlns:a16="http://schemas.microsoft.com/office/drawing/2014/main" id="{C9BBEBF6-9EF8-42D8-F050-952159311E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4112" y="5715793"/>
            <a:ext cx="2596901" cy="9144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335902"/>
            <a:ext cx="7162800" cy="634482"/>
          </a:xfrm>
        </p:spPr>
        <p:txBody>
          <a:bodyPr/>
          <a:lstStyle>
            <a:lvl1pPr>
              <a:defRPr sz="2800" cap="all" baseline="0">
                <a:latin typeface="Arial Narrow"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A84EC69C-4ED3-7338-0E02-8707E6276EBE}"/>
              </a:ext>
            </a:extLst>
          </p:cNvPr>
          <p:cNvSpPr/>
          <p:nvPr userDrawn="1"/>
        </p:nvSpPr>
        <p:spPr bwMode="auto">
          <a:xfrm>
            <a:off x="99588" y="162962"/>
            <a:ext cx="1957812" cy="10320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297B23F0-E22F-6989-4938-09E6AD593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254" y="409369"/>
            <a:ext cx="1554480" cy="5610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268942"/>
            <a:ext cx="7162800" cy="681318"/>
          </a:xfrm>
        </p:spPr>
        <p:txBody>
          <a:bodyPr/>
          <a:lstStyle>
            <a:lvl1pPr>
              <a:defRPr sz="2800" cap="all" baseline="0">
                <a:latin typeface="Arial Narrow" pitchFamily="34" charset="0"/>
              </a:defRPr>
            </a:lvl1pPr>
          </a:lstStyle>
          <a:p>
            <a:r>
              <a:rPr lang="en-US"/>
              <a:t>Click to edit Master title style</a:t>
            </a:r>
          </a:p>
        </p:txBody>
      </p:sp>
      <p:sp>
        <p:nvSpPr>
          <p:cNvPr id="3" name="Content Placeholder 2"/>
          <p:cNvSpPr>
            <a:spLocks noGrp="1"/>
          </p:cNvSpPr>
          <p:nvPr>
            <p:ph sz="half" idx="1"/>
          </p:nvPr>
        </p:nvSpPr>
        <p:spPr>
          <a:xfrm>
            <a:off x="2057400" y="1676400"/>
            <a:ext cx="3505200" cy="4648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676400"/>
            <a:ext cx="3505200" cy="4648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3FBCD1-4EE3-7151-9F79-D20C43D7E67E}"/>
              </a:ext>
            </a:extLst>
          </p:cNvPr>
          <p:cNvSpPr/>
          <p:nvPr userDrawn="1"/>
        </p:nvSpPr>
        <p:spPr bwMode="auto">
          <a:xfrm>
            <a:off x="0" y="153909"/>
            <a:ext cx="2018923" cy="950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 name="Picture 1">
            <a:extLst>
              <a:ext uri="{FF2B5EF4-FFF2-40B4-BE49-F238E27FC236}">
                <a16:creationId xmlns:a16="http://schemas.microsoft.com/office/drawing/2014/main" id="{FD9D1A44-07A7-95F9-E4F3-5B7A6EC56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221" y="348708"/>
            <a:ext cx="1554480" cy="5610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lumMod val="75000"/>
            <a:lumOff val="2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9890" name="Picture 2"/>
          <p:cNvPicPr>
            <a:picLocks noChangeAspect="1" noChangeArrowheads="1"/>
          </p:cNvPicPr>
          <p:nvPr/>
        </p:nvPicPr>
        <p:blipFill>
          <a:blip r:embed="rId7" cstate="print"/>
          <a:srcRect/>
          <a:stretch>
            <a:fillRect/>
          </a:stretch>
        </p:blipFill>
        <p:spPr bwMode="auto">
          <a:xfrm>
            <a:off x="0" y="0"/>
            <a:ext cx="9907588" cy="6859588"/>
          </a:xfrm>
          <a:prstGeom prst="rect">
            <a:avLst/>
          </a:prstGeom>
          <a:noFill/>
        </p:spPr>
      </p:pic>
      <p:sp>
        <p:nvSpPr>
          <p:cNvPr id="549891" name="Rectangle 3"/>
          <p:cNvSpPr>
            <a:spLocks noGrp="1" noChangeArrowheads="1"/>
          </p:cNvSpPr>
          <p:nvPr>
            <p:ph type="title"/>
          </p:nvPr>
        </p:nvSpPr>
        <p:spPr bwMode="auto">
          <a:xfrm>
            <a:off x="2057400" y="381000"/>
            <a:ext cx="7162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Cliquez et modifiez le titre</a:t>
            </a:r>
          </a:p>
        </p:txBody>
      </p:sp>
      <p:sp>
        <p:nvSpPr>
          <p:cNvPr id="549892" name="Rectangle 4"/>
          <p:cNvSpPr>
            <a:spLocks noGrp="1" noChangeArrowheads="1"/>
          </p:cNvSpPr>
          <p:nvPr>
            <p:ph type="body" idx="1"/>
          </p:nvPr>
        </p:nvSpPr>
        <p:spPr bwMode="auto">
          <a:xfrm>
            <a:off x="2057400" y="1676400"/>
            <a:ext cx="7162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err="1"/>
              <a:t>Cliquez</a:t>
            </a:r>
            <a:r>
              <a:rPr lang="en-GB"/>
              <a:t> pour modifier les styles du </a:t>
            </a:r>
            <a:r>
              <a:rPr lang="en-GB" err="1"/>
              <a:t>texte</a:t>
            </a:r>
            <a:r>
              <a:rPr lang="en-GB"/>
              <a:t> du masque</a:t>
            </a:r>
          </a:p>
          <a:p>
            <a:pPr lvl="1"/>
            <a:r>
              <a:rPr lang="en-GB" err="1"/>
              <a:t>Deuxième</a:t>
            </a:r>
            <a:r>
              <a:rPr lang="en-GB"/>
              <a:t> </a:t>
            </a:r>
            <a:r>
              <a:rPr lang="en-GB" err="1"/>
              <a:t>niveau</a:t>
            </a:r>
            <a:endParaRPr lang="en-GB"/>
          </a:p>
          <a:p>
            <a:pPr lvl="2"/>
            <a:r>
              <a:rPr lang="en-GB" err="1"/>
              <a:t>Troisième</a:t>
            </a:r>
            <a:r>
              <a:rPr lang="en-GB"/>
              <a:t> </a:t>
            </a:r>
            <a:r>
              <a:rPr lang="en-GB" err="1"/>
              <a:t>niveau</a:t>
            </a:r>
            <a:endParaRPr lang="en-GB"/>
          </a:p>
          <a:p>
            <a:pPr lvl="3"/>
            <a:r>
              <a:rPr lang="en-GB" err="1"/>
              <a:t>Quatrième</a:t>
            </a:r>
            <a:r>
              <a:rPr lang="en-GB"/>
              <a:t> </a:t>
            </a:r>
            <a:r>
              <a:rPr lang="en-GB" err="1"/>
              <a:t>niveau</a:t>
            </a:r>
            <a:endParaRPr lang="en-GB"/>
          </a:p>
          <a:p>
            <a:pPr lvl="4"/>
            <a:r>
              <a:rPr lang="en-GB" err="1"/>
              <a:t>Cinquième</a:t>
            </a:r>
            <a:r>
              <a:rPr lang="en-GB"/>
              <a:t> </a:t>
            </a:r>
            <a:r>
              <a:rPr lang="en-GB" err="1"/>
              <a:t>niveau</a:t>
            </a:r>
            <a:endParaRPr lang="en-GB"/>
          </a:p>
        </p:txBody>
      </p:sp>
      <p:sp>
        <p:nvSpPr>
          <p:cNvPr id="549893" name="Text Box 5"/>
          <p:cNvSpPr txBox="1">
            <a:spLocks noChangeArrowheads="1"/>
          </p:cNvSpPr>
          <p:nvPr/>
        </p:nvSpPr>
        <p:spPr bwMode="auto">
          <a:xfrm>
            <a:off x="9369425" y="6477000"/>
            <a:ext cx="307975" cy="214313"/>
          </a:xfrm>
          <a:prstGeom prst="rect">
            <a:avLst/>
          </a:prstGeom>
          <a:noFill/>
          <a:ln w="9525">
            <a:noFill/>
            <a:miter lim="800000"/>
            <a:headEnd/>
            <a:tailEnd/>
          </a:ln>
          <a:effectLst/>
        </p:spPr>
        <p:txBody>
          <a:bodyPr wrap="none">
            <a:spAutoFit/>
          </a:bodyPr>
          <a:lstStyle/>
          <a:p>
            <a:fld id="{E8B1ABED-CB97-46AA-87F2-0A7A4F37B42E}" type="slidenum">
              <a:rPr lang="en-GB" sz="800">
                <a:latin typeface="Arial" charset="0"/>
              </a:rPr>
              <a:pPr/>
              <a:t>‹#›</a:t>
            </a:fld>
            <a:endParaRPr lang="en-GB" sz="1400"/>
          </a:p>
        </p:txBody>
      </p:sp>
      <p:sp>
        <p:nvSpPr>
          <p:cNvPr id="549894" name="Line 6"/>
          <p:cNvSpPr>
            <a:spLocks noChangeShapeType="1"/>
          </p:cNvSpPr>
          <p:nvPr/>
        </p:nvSpPr>
        <p:spPr bwMode="auto">
          <a:xfrm>
            <a:off x="152400" y="6477000"/>
            <a:ext cx="9505950" cy="0"/>
          </a:xfrm>
          <a:prstGeom prst="line">
            <a:avLst/>
          </a:prstGeom>
          <a:noFill/>
          <a:ln w="12700">
            <a:solidFill>
              <a:srgbClr val="8B8B8B"/>
            </a:solidFill>
            <a:round/>
            <a:headEnd/>
            <a:tailEnd/>
          </a:ln>
          <a:effectLst/>
        </p:spPr>
        <p:txBody>
          <a:bodyPr wrap="none" anchor="ctr"/>
          <a:lstStyle/>
          <a:p>
            <a:endParaRPr lang="en-US"/>
          </a:p>
        </p:txBody>
      </p:sp>
      <p:sp>
        <p:nvSpPr>
          <p:cNvPr id="549895" name="Line 7"/>
          <p:cNvSpPr>
            <a:spLocks noChangeShapeType="1"/>
          </p:cNvSpPr>
          <p:nvPr/>
        </p:nvSpPr>
        <p:spPr bwMode="auto">
          <a:xfrm flipV="1">
            <a:off x="9372600" y="1676400"/>
            <a:ext cx="0" cy="5029200"/>
          </a:xfrm>
          <a:prstGeom prst="line">
            <a:avLst/>
          </a:prstGeom>
          <a:noFill/>
          <a:ln w="12700">
            <a:solidFill>
              <a:srgbClr val="8B8B8B"/>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Lst>
  <p:txStyles>
    <p:titleStyle>
      <a:lvl1pPr algn="l" rtl="0" eaLnBrk="1" fontAlgn="base" hangingPunct="1">
        <a:spcBef>
          <a:spcPct val="0"/>
        </a:spcBef>
        <a:spcAft>
          <a:spcPct val="0"/>
        </a:spcAft>
        <a:defRPr sz="2400" cap="all" baseline="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50000"/>
        </a:spcBef>
        <a:spcAft>
          <a:spcPct val="0"/>
        </a:spcAft>
        <a:buClr>
          <a:srgbClr val="FF3F00"/>
        </a:buClr>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FF3F00"/>
        </a:buClr>
        <a:buSzPct val="100000"/>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Tx/>
        <a:buFont typeface="Arial" pitchFamily="34" charset="0"/>
        <a:buChar char="•"/>
        <a:defRPr sz="1600">
          <a:solidFill>
            <a:schemeClr val="tx1"/>
          </a:solidFill>
          <a:latin typeface="+mn-lt"/>
        </a:defRPr>
      </a:lvl3pPr>
      <a:lvl4pPr marL="1562100" indent="-228600" algn="l" rtl="0" eaLnBrk="1" fontAlgn="base" hangingPunct="1">
        <a:spcBef>
          <a:spcPct val="20000"/>
        </a:spcBef>
        <a:spcAft>
          <a:spcPct val="0"/>
        </a:spcAft>
        <a:buClrTx/>
        <a:buFont typeface="Wingdings" pitchFamily="2" charset="2"/>
        <a:buChar char="§"/>
        <a:defRPr sz="1400">
          <a:solidFill>
            <a:schemeClr val="tx1"/>
          </a:solidFill>
          <a:latin typeface="+mn-lt"/>
        </a:defRPr>
      </a:lvl4pPr>
      <a:lvl5pPr marL="1981200" indent="-228600" algn="l" rtl="0" eaLnBrk="1" fontAlgn="base" hangingPunct="1">
        <a:spcBef>
          <a:spcPct val="20000"/>
        </a:spcBef>
        <a:spcAft>
          <a:spcPct val="0"/>
        </a:spcAft>
        <a:buClrTx/>
        <a:buFont typeface="Arial" pitchFamily="34" charset="0"/>
        <a:buChar char="-"/>
        <a:defRPr sz="1400">
          <a:solidFill>
            <a:schemeClr val="tx1"/>
          </a:solidFill>
          <a:latin typeface="+mn-lt"/>
        </a:defRPr>
      </a:lvl5pPr>
      <a:lvl6pPr marL="2438400" indent="-228600" algn="l" rtl="0" eaLnBrk="1" fontAlgn="base" hangingPunct="1">
        <a:spcBef>
          <a:spcPct val="20000"/>
        </a:spcBef>
        <a:spcAft>
          <a:spcPct val="0"/>
        </a:spcAft>
        <a:buClr>
          <a:srgbClr val="FF3F00"/>
        </a:buClr>
        <a:defRPr sz="1400">
          <a:solidFill>
            <a:schemeClr val="tx1"/>
          </a:solidFill>
          <a:latin typeface="+mn-lt"/>
        </a:defRPr>
      </a:lvl6pPr>
      <a:lvl7pPr marL="2895600" indent="-228600" algn="l" rtl="0" eaLnBrk="1" fontAlgn="base" hangingPunct="1">
        <a:spcBef>
          <a:spcPct val="20000"/>
        </a:spcBef>
        <a:spcAft>
          <a:spcPct val="0"/>
        </a:spcAft>
        <a:buClr>
          <a:srgbClr val="FF3F00"/>
        </a:buClr>
        <a:defRPr sz="1400">
          <a:solidFill>
            <a:schemeClr val="tx1"/>
          </a:solidFill>
          <a:latin typeface="+mn-lt"/>
        </a:defRPr>
      </a:lvl7pPr>
      <a:lvl8pPr marL="3352800" indent="-228600" algn="l" rtl="0" eaLnBrk="1" fontAlgn="base" hangingPunct="1">
        <a:spcBef>
          <a:spcPct val="20000"/>
        </a:spcBef>
        <a:spcAft>
          <a:spcPct val="0"/>
        </a:spcAft>
        <a:buClr>
          <a:srgbClr val="FF3F00"/>
        </a:buClr>
        <a:defRPr sz="1400">
          <a:solidFill>
            <a:schemeClr val="tx1"/>
          </a:solidFill>
          <a:latin typeface="+mn-lt"/>
        </a:defRPr>
      </a:lvl8pPr>
      <a:lvl9pPr marL="3810000" indent="-228600" algn="l" rtl="0" eaLnBrk="1" fontAlgn="base" hangingPunct="1">
        <a:spcBef>
          <a:spcPct val="20000"/>
        </a:spcBef>
        <a:spcAft>
          <a:spcPct val="0"/>
        </a:spcAft>
        <a:buClr>
          <a:srgbClr val="FF3F00"/>
        </a:buCl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379676"/>
            <a:ext cx="7099300" cy="1341533"/>
          </a:xfrm>
        </p:spPr>
        <p:txBody>
          <a:bodyPr/>
          <a:lstStyle/>
          <a:p>
            <a:r>
              <a:rPr lang="en-US" sz="8000" dirty="0">
                <a:solidFill>
                  <a:srgbClr val="0000FF"/>
                </a:solidFill>
              </a:rPr>
              <a:t>TRS VISION</a:t>
            </a:r>
            <a:br>
              <a:rPr lang="en-US" dirty="0"/>
            </a:br>
            <a:r>
              <a:rPr lang="en-US" sz="2400" i="1" dirty="0"/>
              <a:t>Test Request Suite – </a:t>
            </a:r>
            <a:br>
              <a:rPr lang="en-US" sz="2400" i="1" dirty="0"/>
            </a:br>
            <a:r>
              <a:rPr lang="en-US" sz="2400" i="1" dirty="0"/>
              <a:t>A Tool for Managing Test Requests</a:t>
            </a:r>
            <a:endParaRPr lang="en-US" i="1" dirty="0"/>
          </a:p>
        </p:txBody>
      </p:sp>
      <p:sp>
        <p:nvSpPr>
          <p:cNvPr id="3" name="Subtitle 2"/>
          <p:cNvSpPr>
            <a:spLocks noGrp="1"/>
          </p:cNvSpPr>
          <p:nvPr>
            <p:ph type="subTitle" idx="1"/>
          </p:nvPr>
        </p:nvSpPr>
        <p:spPr>
          <a:xfrm>
            <a:off x="1981200" y="4596923"/>
            <a:ext cx="7086600" cy="1417983"/>
          </a:xfrm>
        </p:spPr>
        <p:txBody>
          <a:bodyPr/>
          <a:lstStyle/>
          <a:p>
            <a:r>
              <a:rPr lang="en-US" dirty="0"/>
              <a:t>By:  Your Transportation Laboratories Partners</a:t>
            </a:r>
          </a:p>
          <a:p>
            <a:r>
              <a:rPr lang="en-US" dirty="0"/>
              <a:t>January 23, 2019</a:t>
            </a:r>
          </a:p>
        </p:txBody>
      </p:sp>
    </p:spTree>
    <p:extLst>
      <p:ext uri="{BB962C8B-B14F-4D97-AF65-F5344CB8AC3E}">
        <p14:creationId xmlns:p14="http://schemas.microsoft.com/office/powerpoint/2010/main" val="397984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5E8F648-872A-41AF-9D6D-A9D7101FB436}"/>
              </a:ext>
            </a:extLst>
          </p:cNvPr>
          <p:cNvGraphicFramePr>
            <a:graphicFrameLocks noChangeAspect="1"/>
          </p:cNvGraphicFramePr>
          <p:nvPr>
            <p:extLst>
              <p:ext uri="{D42A27DB-BD31-4B8C-83A1-F6EECF244321}">
                <p14:modId xmlns:p14="http://schemas.microsoft.com/office/powerpoint/2010/main" val="2439779658"/>
              </p:ext>
            </p:extLst>
          </p:nvPr>
        </p:nvGraphicFramePr>
        <p:xfrm>
          <a:off x="547439" y="1119163"/>
          <a:ext cx="8672761" cy="547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a:t>Future</a:t>
            </a:r>
            <a:r>
              <a:rPr lang="en-US" dirty="0"/>
              <a:t> </a:t>
            </a:r>
            <a:r>
              <a:rPr lang="en-US" dirty="0">
                <a:solidFill>
                  <a:srgbClr val="0000FF"/>
                </a:solidFill>
              </a:rPr>
              <a:t>TRS</a:t>
            </a:r>
            <a:r>
              <a:rPr lang="en-US" dirty="0">
                <a:solidFill>
                  <a:schemeClr val="accent3"/>
                </a:solidFill>
              </a:rPr>
              <a:t> </a:t>
            </a:r>
            <a:r>
              <a:rPr lang="en-US" dirty="0">
                <a:solidFill>
                  <a:schemeClr val="tx1"/>
                </a:solidFill>
              </a:rPr>
              <a:t>Vision</a:t>
            </a:r>
            <a:r>
              <a:rPr lang="en-US" dirty="0">
                <a:solidFill>
                  <a:schemeClr val="accent3"/>
                </a:solidFill>
              </a:rPr>
              <a:t> </a:t>
            </a:r>
            <a:br>
              <a:rPr lang="en-US" dirty="0">
                <a:solidFill>
                  <a:schemeClr val="tx1"/>
                </a:solidFill>
              </a:rPr>
            </a:br>
            <a:r>
              <a:rPr lang="en-US" sz="2000" cap="none" dirty="0">
                <a:solidFill>
                  <a:schemeClr val="tx1"/>
                </a:solidFill>
              </a:rPr>
              <a:t>Test Bed Functions and Subfunctions</a:t>
            </a:r>
          </a:p>
        </p:txBody>
      </p:sp>
    </p:spTree>
    <p:extLst>
      <p:ext uri="{BB962C8B-B14F-4D97-AF65-F5344CB8AC3E}">
        <p14:creationId xmlns:p14="http://schemas.microsoft.com/office/powerpoint/2010/main" val="417836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AD7CACE-34A1-4851-A3FA-421790373B74}"/>
              </a:ext>
            </a:extLst>
          </p:cNvPr>
          <p:cNvGraphicFramePr>
            <a:graphicFrameLocks noChangeAspect="1"/>
          </p:cNvGraphicFramePr>
          <p:nvPr>
            <p:extLst>
              <p:ext uri="{D42A27DB-BD31-4B8C-83A1-F6EECF244321}">
                <p14:modId xmlns:p14="http://schemas.microsoft.com/office/powerpoint/2010/main" val="621951739"/>
              </p:ext>
            </p:extLst>
          </p:nvPr>
        </p:nvGraphicFramePr>
        <p:xfrm>
          <a:off x="448587" y="1050710"/>
          <a:ext cx="8552290" cy="5206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a:t>Future</a:t>
            </a:r>
            <a:r>
              <a:rPr lang="en-US" dirty="0"/>
              <a:t> </a:t>
            </a:r>
            <a:r>
              <a:rPr lang="en-US" dirty="0">
                <a:solidFill>
                  <a:srgbClr val="0000FF"/>
                </a:solidFill>
              </a:rPr>
              <a:t>TRS</a:t>
            </a:r>
            <a:r>
              <a:rPr lang="en-US" dirty="0">
                <a:solidFill>
                  <a:schemeClr val="accent3"/>
                </a:solidFill>
              </a:rPr>
              <a:t> </a:t>
            </a:r>
            <a:r>
              <a:rPr lang="en-US" dirty="0">
                <a:solidFill>
                  <a:schemeClr val="tx1"/>
                </a:solidFill>
              </a:rPr>
              <a:t>Vision</a:t>
            </a:r>
            <a:r>
              <a:rPr lang="en-US" dirty="0">
                <a:solidFill>
                  <a:schemeClr val="accent3"/>
                </a:solidFill>
              </a:rPr>
              <a:t> </a:t>
            </a:r>
            <a:r>
              <a:rPr lang="en-US" dirty="0">
                <a:solidFill>
                  <a:schemeClr val="tx1"/>
                </a:solidFill>
              </a:rPr>
              <a:t> </a:t>
            </a:r>
            <a:br>
              <a:rPr lang="en-US" dirty="0">
                <a:solidFill>
                  <a:schemeClr val="tx1"/>
                </a:solidFill>
              </a:rPr>
            </a:br>
            <a:r>
              <a:rPr lang="en-US" sz="2000" cap="none" dirty="0">
                <a:solidFill>
                  <a:schemeClr val="tx1"/>
                </a:solidFill>
              </a:rPr>
              <a:t>Sites, Test bed Groups and Subgroups</a:t>
            </a:r>
            <a:endParaRPr lang="en-US" cap="none" dirty="0">
              <a:solidFill>
                <a:schemeClr val="tx1"/>
              </a:solidFill>
            </a:endParaRPr>
          </a:p>
        </p:txBody>
      </p:sp>
    </p:spTree>
    <p:extLst>
      <p:ext uri="{BB962C8B-B14F-4D97-AF65-F5344CB8AC3E}">
        <p14:creationId xmlns:p14="http://schemas.microsoft.com/office/powerpoint/2010/main" val="247334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sz="2000" cap="none" dirty="0">
                <a:solidFill>
                  <a:schemeClr val="tx1"/>
                </a:solidFill>
              </a:rPr>
              <a:t>Initial Window</a:t>
            </a:r>
            <a:endParaRPr lang="en-US" cap="none" dirty="0">
              <a:solidFill>
                <a:schemeClr val="tx1"/>
              </a:solidFill>
            </a:endParaRPr>
          </a:p>
        </p:txBody>
      </p:sp>
      <p:pic>
        <p:nvPicPr>
          <p:cNvPr id="3" name="Picture 2">
            <a:extLst>
              <a:ext uri="{FF2B5EF4-FFF2-40B4-BE49-F238E27FC236}">
                <a16:creationId xmlns:a16="http://schemas.microsoft.com/office/drawing/2014/main" id="{3DC3E97D-4B38-4B02-838F-2A9D2B7C42DF}"/>
              </a:ext>
            </a:extLst>
          </p:cNvPr>
          <p:cNvPicPr>
            <a:picLocks noChangeAspect="1"/>
          </p:cNvPicPr>
          <p:nvPr/>
        </p:nvPicPr>
        <p:blipFill>
          <a:blip r:embed="rId3"/>
          <a:stretch>
            <a:fillRect/>
          </a:stretch>
        </p:blipFill>
        <p:spPr>
          <a:xfrm>
            <a:off x="803083" y="1704509"/>
            <a:ext cx="6559518" cy="4396746"/>
          </a:xfrm>
          <a:prstGeom prst="rect">
            <a:avLst/>
          </a:prstGeom>
        </p:spPr>
      </p:pic>
      <p:cxnSp>
        <p:nvCxnSpPr>
          <p:cNvPr id="9" name="Straight Arrow Connector 8">
            <a:extLst>
              <a:ext uri="{FF2B5EF4-FFF2-40B4-BE49-F238E27FC236}">
                <a16:creationId xmlns:a16="http://schemas.microsoft.com/office/drawing/2014/main" id="{F80B3E1A-9F75-4367-A937-33CD7AE48BA0}"/>
              </a:ext>
            </a:extLst>
          </p:cNvPr>
          <p:cNvCxnSpPr>
            <a:cxnSpLocks/>
            <a:stCxn id="12" idx="1"/>
          </p:cNvCxnSpPr>
          <p:nvPr/>
        </p:nvCxnSpPr>
        <p:spPr bwMode="auto">
          <a:xfrm flipH="1">
            <a:off x="1826966" y="1337447"/>
            <a:ext cx="685646" cy="4269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BECECF95-59C1-4A82-967B-ECC9FE060B85}"/>
              </a:ext>
            </a:extLst>
          </p:cNvPr>
          <p:cNvSpPr txBox="1"/>
          <p:nvPr/>
        </p:nvSpPr>
        <p:spPr>
          <a:xfrm>
            <a:off x="2512612" y="1183558"/>
            <a:ext cx="1025717"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title bar</a:t>
            </a:r>
          </a:p>
        </p:txBody>
      </p:sp>
      <p:cxnSp>
        <p:nvCxnSpPr>
          <p:cNvPr id="18" name="Straight Arrow Connector 17">
            <a:extLst>
              <a:ext uri="{FF2B5EF4-FFF2-40B4-BE49-F238E27FC236}">
                <a16:creationId xmlns:a16="http://schemas.microsoft.com/office/drawing/2014/main" id="{4322CDFF-8DB1-44F3-A526-ABABE662DDFB}"/>
              </a:ext>
            </a:extLst>
          </p:cNvPr>
          <p:cNvCxnSpPr>
            <a:cxnSpLocks/>
            <a:stCxn id="19" idx="1"/>
          </p:cNvCxnSpPr>
          <p:nvPr/>
        </p:nvCxnSpPr>
        <p:spPr bwMode="auto">
          <a:xfrm flipH="1">
            <a:off x="2270098" y="1456599"/>
            <a:ext cx="1566406" cy="4190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55C40659-2E49-4800-B444-3CACD4999631}"/>
              </a:ext>
            </a:extLst>
          </p:cNvPr>
          <p:cNvSpPr txBox="1"/>
          <p:nvPr/>
        </p:nvSpPr>
        <p:spPr>
          <a:xfrm>
            <a:off x="3836504" y="1302710"/>
            <a:ext cx="1025717"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menu bar</a:t>
            </a:r>
          </a:p>
        </p:txBody>
      </p:sp>
      <p:cxnSp>
        <p:nvCxnSpPr>
          <p:cNvPr id="21" name="Straight Arrow Connector 20">
            <a:extLst>
              <a:ext uri="{FF2B5EF4-FFF2-40B4-BE49-F238E27FC236}">
                <a16:creationId xmlns:a16="http://schemas.microsoft.com/office/drawing/2014/main" id="{3F0AFC81-8304-4DFF-905B-83A8923CF1F8}"/>
              </a:ext>
            </a:extLst>
          </p:cNvPr>
          <p:cNvCxnSpPr>
            <a:cxnSpLocks/>
            <a:stCxn id="22" idx="1"/>
          </p:cNvCxnSpPr>
          <p:nvPr/>
        </p:nvCxnSpPr>
        <p:spPr bwMode="auto">
          <a:xfrm flipH="1" flipV="1">
            <a:off x="6305384" y="2372836"/>
            <a:ext cx="1319917" cy="7304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5711BFFB-8C38-455C-9397-2D0A750FC871}"/>
              </a:ext>
            </a:extLst>
          </p:cNvPr>
          <p:cNvSpPr txBox="1"/>
          <p:nvPr/>
        </p:nvSpPr>
        <p:spPr>
          <a:xfrm>
            <a:off x="7625301" y="2949445"/>
            <a:ext cx="1025717"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work area</a:t>
            </a:r>
          </a:p>
        </p:txBody>
      </p:sp>
      <p:cxnSp>
        <p:nvCxnSpPr>
          <p:cNvPr id="23" name="Straight Arrow Connector 22">
            <a:extLst>
              <a:ext uri="{FF2B5EF4-FFF2-40B4-BE49-F238E27FC236}">
                <a16:creationId xmlns:a16="http://schemas.microsoft.com/office/drawing/2014/main" id="{C7B8722E-A422-4F73-8FAA-0CC280645FF0}"/>
              </a:ext>
            </a:extLst>
          </p:cNvPr>
          <p:cNvCxnSpPr>
            <a:cxnSpLocks/>
            <a:stCxn id="24" idx="1"/>
          </p:cNvCxnSpPr>
          <p:nvPr/>
        </p:nvCxnSpPr>
        <p:spPr bwMode="auto">
          <a:xfrm flipH="1" flipV="1">
            <a:off x="1399430" y="2123604"/>
            <a:ext cx="1671606" cy="14217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1B1B8BFD-EDAE-4418-9893-9846CA7F3AA2}"/>
              </a:ext>
            </a:extLst>
          </p:cNvPr>
          <p:cNvSpPr txBox="1"/>
          <p:nvPr/>
        </p:nvSpPr>
        <p:spPr>
          <a:xfrm>
            <a:off x="3071036" y="3283700"/>
            <a:ext cx="3075322"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“Test Information” tree –  containers and Information screens</a:t>
            </a:r>
          </a:p>
        </p:txBody>
      </p:sp>
      <p:cxnSp>
        <p:nvCxnSpPr>
          <p:cNvPr id="33" name="Straight Arrow Connector 32">
            <a:extLst>
              <a:ext uri="{FF2B5EF4-FFF2-40B4-BE49-F238E27FC236}">
                <a16:creationId xmlns:a16="http://schemas.microsoft.com/office/drawing/2014/main" id="{8930D8DA-20D5-411A-9C15-3DC88F76C0AB}"/>
              </a:ext>
            </a:extLst>
          </p:cNvPr>
          <p:cNvCxnSpPr>
            <a:cxnSpLocks/>
            <a:stCxn id="34" idx="1"/>
          </p:cNvCxnSpPr>
          <p:nvPr/>
        </p:nvCxnSpPr>
        <p:spPr bwMode="auto">
          <a:xfrm flipH="1" flipV="1">
            <a:off x="1470991" y="4110201"/>
            <a:ext cx="1635826" cy="4427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5342AC92-4ABF-4A8A-BB9C-CB5BF6A08604}"/>
              </a:ext>
            </a:extLst>
          </p:cNvPr>
          <p:cNvSpPr txBox="1"/>
          <p:nvPr/>
        </p:nvSpPr>
        <p:spPr>
          <a:xfrm>
            <a:off x="3106817" y="4291329"/>
            <a:ext cx="2825876"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“Test Sequence” tree – Activity Groups and Activity screens</a:t>
            </a:r>
          </a:p>
        </p:txBody>
      </p:sp>
      <p:cxnSp>
        <p:nvCxnSpPr>
          <p:cNvPr id="36" name="Straight Arrow Connector 35">
            <a:extLst>
              <a:ext uri="{FF2B5EF4-FFF2-40B4-BE49-F238E27FC236}">
                <a16:creationId xmlns:a16="http://schemas.microsoft.com/office/drawing/2014/main" id="{4D87760B-2AFE-40D6-B0E5-3ABFEE0936A1}"/>
              </a:ext>
            </a:extLst>
          </p:cNvPr>
          <p:cNvCxnSpPr>
            <a:cxnSpLocks/>
            <a:stCxn id="37" idx="1"/>
          </p:cNvCxnSpPr>
          <p:nvPr/>
        </p:nvCxnSpPr>
        <p:spPr bwMode="auto">
          <a:xfrm flipH="1" flipV="1">
            <a:off x="1598212" y="5271718"/>
            <a:ext cx="1609322" cy="4204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1B934CE6-8DA2-481F-A3D4-7453621A5764}"/>
              </a:ext>
            </a:extLst>
          </p:cNvPr>
          <p:cNvSpPr txBox="1"/>
          <p:nvPr/>
        </p:nvSpPr>
        <p:spPr>
          <a:xfrm>
            <a:off x="3207534" y="5430534"/>
            <a:ext cx="2725159"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“Libraries” tree – library files for saving and replicating screens</a:t>
            </a:r>
          </a:p>
        </p:txBody>
      </p:sp>
    </p:spTree>
    <p:extLst>
      <p:ext uri="{BB962C8B-B14F-4D97-AF65-F5344CB8AC3E}">
        <p14:creationId xmlns:p14="http://schemas.microsoft.com/office/powerpoint/2010/main" val="25841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3F2199-4182-439F-A343-5E8B82D0C539}"/>
              </a:ext>
            </a:extLst>
          </p:cNvPr>
          <p:cNvPicPr>
            <a:picLocks noChangeAspect="1"/>
          </p:cNvPicPr>
          <p:nvPr/>
        </p:nvPicPr>
        <p:blipFill>
          <a:blip r:embed="rId3"/>
          <a:stretch>
            <a:fillRect/>
          </a:stretch>
        </p:blipFill>
        <p:spPr>
          <a:xfrm>
            <a:off x="956807" y="1671136"/>
            <a:ext cx="5638800" cy="4067175"/>
          </a:xfrm>
          <a:prstGeom prst="rect">
            <a:avLst/>
          </a:prstGeom>
        </p:spPr>
      </p:pic>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dirty="0">
                <a:solidFill>
                  <a:schemeClr val="tx1"/>
                </a:solidFill>
              </a:rPr>
              <a:t>“</a:t>
            </a:r>
            <a:r>
              <a:rPr lang="en-US" sz="2000" cap="none" dirty="0">
                <a:solidFill>
                  <a:schemeClr val="tx1"/>
                </a:solidFill>
              </a:rPr>
              <a:t>Create a draft request” opens the “Specify New Test Request” dialog box</a:t>
            </a:r>
            <a:endParaRPr lang="en-US" cap="none" dirty="0">
              <a:solidFill>
                <a:schemeClr val="tx1"/>
              </a:solidFill>
            </a:endParaRPr>
          </a:p>
        </p:txBody>
      </p:sp>
      <p:cxnSp>
        <p:nvCxnSpPr>
          <p:cNvPr id="18" name="Straight Arrow Connector 17">
            <a:extLst>
              <a:ext uri="{FF2B5EF4-FFF2-40B4-BE49-F238E27FC236}">
                <a16:creationId xmlns:a16="http://schemas.microsoft.com/office/drawing/2014/main" id="{4322CDFF-8DB1-44F3-A526-ABABE662DDFB}"/>
              </a:ext>
            </a:extLst>
          </p:cNvPr>
          <p:cNvCxnSpPr>
            <a:cxnSpLocks/>
          </p:cNvCxnSpPr>
          <p:nvPr/>
        </p:nvCxnSpPr>
        <p:spPr bwMode="auto">
          <a:xfrm flipH="1">
            <a:off x="3172825" y="1532064"/>
            <a:ext cx="460922" cy="7634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55C40659-2E49-4800-B444-3CACD4999631}"/>
              </a:ext>
            </a:extLst>
          </p:cNvPr>
          <p:cNvSpPr txBox="1"/>
          <p:nvPr/>
        </p:nvSpPr>
        <p:spPr>
          <a:xfrm>
            <a:off x="3379304" y="1224287"/>
            <a:ext cx="2876229"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user-specified name and location</a:t>
            </a:r>
          </a:p>
        </p:txBody>
      </p:sp>
      <p:cxnSp>
        <p:nvCxnSpPr>
          <p:cNvPr id="21" name="Straight Arrow Connector 20">
            <a:extLst>
              <a:ext uri="{FF2B5EF4-FFF2-40B4-BE49-F238E27FC236}">
                <a16:creationId xmlns:a16="http://schemas.microsoft.com/office/drawing/2014/main" id="{3F0AFC81-8304-4DFF-905B-83A8923CF1F8}"/>
              </a:ext>
            </a:extLst>
          </p:cNvPr>
          <p:cNvCxnSpPr>
            <a:cxnSpLocks/>
            <a:stCxn id="22" idx="1"/>
          </p:cNvCxnSpPr>
          <p:nvPr/>
        </p:nvCxnSpPr>
        <p:spPr bwMode="auto">
          <a:xfrm flipH="1" flipV="1">
            <a:off x="3888188" y="2895039"/>
            <a:ext cx="2884005" cy="4169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5711BFFB-8C38-455C-9397-2D0A750FC871}"/>
              </a:ext>
            </a:extLst>
          </p:cNvPr>
          <p:cNvSpPr txBox="1"/>
          <p:nvPr/>
        </p:nvSpPr>
        <p:spPr>
          <a:xfrm>
            <a:off x="6772193" y="3050403"/>
            <a:ext cx="2503032"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currently the only Test Bed Function is “Engine &amp; AT”</a:t>
            </a:r>
          </a:p>
        </p:txBody>
      </p:sp>
      <p:cxnSp>
        <p:nvCxnSpPr>
          <p:cNvPr id="23" name="Straight Arrow Connector 22">
            <a:extLst>
              <a:ext uri="{FF2B5EF4-FFF2-40B4-BE49-F238E27FC236}">
                <a16:creationId xmlns:a16="http://schemas.microsoft.com/office/drawing/2014/main" id="{C7B8722E-A422-4F73-8FAA-0CC280645FF0}"/>
              </a:ext>
            </a:extLst>
          </p:cNvPr>
          <p:cNvCxnSpPr>
            <a:cxnSpLocks/>
            <a:stCxn id="24" idx="1"/>
          </p:cNvCxnSpPr>
          <p:nvPr/>
        </p:nvCxnSpPr>
        <p:spPr bwMode="auto">
          <a:xfrm flipH="1">
            <a:off x="5208104" y="2414026"/>
            <a:ext cx="1564089" cy="4810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1B1B8BFD-EDAE-4418-9893-9846CA7F3AA2}"/>
              </a:ext>
            </a:extLst>
          </p:cNvPr>
          <p:cNvSpPr txBox="1"/>
          <p:nvPr/>
        </p:nvSpPr>
        <p:spPr>
          <a:xfrm>
            <a:off x="6772193" y="1829250"/>
            <a:ext cx="2525202" cy="1169551"/>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must select Test Bed Function (and any Subfunction) – this triggers TRI to load applicable screen structure and activity screens</a:t>
            </a:r>
          </a:p>
        </p:txBody>
      </p:sp>
      <p:cxnSp>
        <p:nvCxnSpPr>
          <p:cNvPr id="33" name="Straight Arrow Connector 32">
            <a:extLst>
              <a:ext uri="{FF2B5EF4-FFF2-40B4-BE49-F238E27FC236}">
                <a16:creationId xmlns:a16="http://schemas.microsoft.com/office/drawing/2014/main" id="{8930D8DA-20D5-411A-9C15-3DC88F76C0AB}"/>
              </a:ext>
            </a:extLst>
          </p:cNvPr>
          <p:cNvCxnSpPr>
            <a:cxnSpLocks/>
            <a:stCxn id="34" idx="1"/>
          </p:cNvCxnSpPr>
          <p:nvPr/>
        </p:nvCxnSpPr>
        <p:spPr bwMode="auto">
          <a:xfrm flipH="1" flipV="1">
            <a:off x="5062421" y="4535756"/>
            <a:ext cx="1709772" cy="6015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5342AC92-4ABF-4A8A-BB9C-CB5BF6A08604}"/>
              </a:ext>
            </a:extLst>
          </p:cNvPr>
          <p:cNvSpPr txBox="1"/>
          <p:nvPr/>
        </p:nvSpPr>
        <p:spPr>
          <a:xfrm>
            <a:off x="6772193" y="4552500"/>
            <a:ext cx="2525202" cy="1169551"/>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may proceed without specifying Test System Selection – must eventually specify and provide any test-system-specific inputs</a:t>
            </a:r>
          </a:p>
        </p:txBody>
      </p:sp>
      <p:cxnSp>
        <p:nvCxnSpPr>
          <p:cNvPr id="31" name="Straight Arrow Connector 30">
            <a:extLst>
              <a:ext uri="{FF2B5EF4-FFF2-40B4-BE49-F238E27FC236}">
                <a16:creationId xmlns:a16="http://schemas.microsoft.com/office/drawing/2014/main" id="{F2B6F4E3-1E37-4520-AB32-8076BDFFE4FC}"/>
              </a:ext>
            </a:extLst>
          </p:cNvPr>
          <p:cNvCxnSpPr>
            <a:cxnSpLocks/>
            <a:stCxn id="32" idx="1"/>
          </p:cNvCxnSpPr>
          <p:nvPr/>
        </p:nvCxnSpPr>
        <p:spPr bwMode="auto">
          <a:xfrm flipH="1" flipV="1">
            <a:off x="3198259" y="3180522"/>
            <a:ext cx="3573934" cy="8259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E8039236-7113-484C-87B2-41D3C9B16C25}"/>
              </a:ext>
            </a:extLst>
          </p:cNvPr>
          <p:cNvSpPr txBox="1"/>
          <p:nvPr/>
        </p:nvSpPr>
        <p:spPr>
          <a:xfrm>
            <a:off x="6772193" y="3637163"/>
            <a:ext cx="2525202" cy="738664"/>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currently the only Test Bed Subfunction is</a:t>
            </a:r>
          </a:p>
          <a:p>
            <a:pPr algn="ctr"/>
            <a:r>
              <a:rPr lang="en-US" sz="1400" dirty="0">
                <a:latin typeface="+mn-lt"/>
              </a:rPr>
              <a:t>“Emissions &amp; FE”</a:t>
            </a:r>
          </a:p>
        </p:txBody>
      </p:sp>
      <p:cxnSp>
        <p:nvCxnSpPr>
          <p:cNvPr id="15" name="Straight Arrow Connector 14">
            <a:extLst>
              <a:ext uri="{FF2B5EF4-FFF2-40B4-BE49-F238E27FC236}">
                <a16:creationId xmlns:a16="http://schemas.microsoft.com/office/drawing/2014/main" id="{4345890B-D3C9-4B0D-AE53-9AD80D98B986}"/>
              </a:ext>
            </a:extLst>
          </p:cNvPr>
          <p:cNvCxnSpPr>
            <a:cxnSpLocks/>
          </p:cNvCxnSpPr>
          <p:nvPr/>
        </p:nvCxnSpPr>
        <p:spPr bwMode="auto">
          <a:xfrm flipH="1">
            <a:off x="3172825" y="1532064"/>
            <a:ext cx="2465975" cy="9477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5681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2BC5B-A848-4039-8BF5-BCAF68B0A2F9}"/>
              </a:ext>
            </a:extLst>
          </p:cNvPr>
          <p:cNvPicPr>
            <a:picLocks noChangeAspect="1"/>
          </p:cNvPicPr>
          <p:nvPr/>
        </p:nvPicPr>
        <p:blipFill>
          <a:blip r:embed="rId3"/>
          <a:stretch>
            <a:fillRect/>
          </a:stretch>
        </p:blipFill>
        <p:spPr>
          <a:xfrm>
            <a:off x="841368" y="1293572"/>
            <a:ext cx="7296791" cy="4884302"/>
          </a:xfrm>
          <a:prstGeom prst="rect">
            <a:avLst/>
          </a:prstGeom>
        </p:spPr>
      </p:pic>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sz="2000" cap="none" dirty="0">
                <a:solidFill>
                  <a:schemeClr val="tx1"/>
                </a:solidFill>
              </a:rPr>
              <a:t>Window after “Open a draft test request”</a:t>
            </a:r>
            <a:endParaRPr lang="en-US" cap="none" dirty="0">
              <a:solidFill>
                <a:schemeClr val="tx1"/>
              </a:solidFill>
            </a:endParaRPr>
          </a:p>
        </p:txBody>
      </p:sp>
      <p:cxnSp>
        <p:nvCxnSpPr>
          <p:cNvPr id="9" name="Straight Arrow Connector 8">
            <a:extLst>
              <a:ext uri="{FF2B5EF4-FFF2-40B4-BE49-F238E27FC236}">
                <a16:creationId xmlns:a16="http://schemas.microsoft.com/office/drawing/2014/main" id="{F80B3E1A-9F75-4367-A937-33CD7AE48BA0}"/>
              </a:ext>
            </a:extLst>
          </p:cNvPr>
          <p:cNvCxnSpPr>
            <a:cxnSpLocks/>
            <a:stCxn id="12" idx="1"/>
          </p:cNvCxnSpPr>
          <p:nvPr/>
        </p:nvCxnSpPr>
        <p:spPr bwMode="auto">
          <a:xfrm flipH="1" flipV="1">
            <a:off x="2057400" y="1407381"/>
            <a:ext cx="1473660" cy="5244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BECECF95-59C1-4A82-967B-ECC9FE060B85}"/>
              </a:ext>
            </a:extLst>
          </p:cNvPr>
          <p:cNvSpPr txBox="1"/>
          <p:nvPr/>
        </p:nvSpPr>
        <p:spPr>
          <a:xfrm>
            <a:off x="3531060" y="1670236"/>
            <a:ext cx="3219597"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title bar shows test request name, function, and subfunction</a:t>
            </a:r>
          </a:p>
        </p:txBody>
      </p:sp>
      <p:cxnSp>
        <p:nvCxnSpPr>
          <p:cNvPr id="21" name="Straight Arrow Connector 20">
            <a:extLst>
              <a:ext uri="{FF2B5EF4-FFF2-40B4-BE49-F238E27FC236}">
                <a16:creationId xmlns:a16="http://schemas.microsoft.com/office/drawing/2014/main" id="{3F0AFC81-8304-4DFF-905B-83A8923CF1F8}"/>
              </a:ext>
            </a:extLst>
          </p:cNvPr>
          <p:cNvCxnSpPr>
            <a:cxnSpLocks/>
            <a:stCxn id="22" idx="1"/>
          </p:cNvCxnSpPr>
          <p:nvPr/>
        </p:nvCxnSpPr>
        <p:spPr bwMode="auto">
          <a:xfrm flipH="1">
            <a:off x="6750657" y="3175979"/>
            <a:ext cx="1443826" cy="5847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5711BFFB-8C38-455C-9397-2D0A750FC871}"/>
              </a:ext>
            </a:extLst>
          </p:cNvPr>
          <p:cNvSpPr txBox="1"/>
          <p:nvPr/>
        </p:nvSpPr>
        <p:spPr>
          <a:xfrm>
            <a:off x="8194483" y="2914369"/>
            <a:ext cx="1025717"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work area is empty</a:t>
            </a:r>
          </a:p>
        </p:txBody>
      </p:sp>
      <p:cxnSp>
        <p:nvCxnSpPr>
          <p:cNvPr id="23" name="Straight Arrow Connector 22">
            <a:extLst>
              <a:ext uri="{FF2B5EF4-FFF2-40B4-BE49-F238E27FC236}">
                <a16:creationId xmlns:a16="http://schemas.microsoft.com/office/drawing/2014/main" id="{C7B8722E-A422-4F73-8FAA-0CC280645FF0}"/>
              </a:ext>
            </a:extLst>
          </p:cNvPr>
          <p:cNvCxnSpPr>
            <a:cxnSpLocks/>
            <a:stCxn id="24" idx="1"/>
          </p:cNvCxnSpPr>
          <p:nvPr/>
        </p:nvCxnSpPr>
        <p:spPr bwMode="auto">
          <a:xfrm flipH="1" flipV="1">
            <a:off x="2057400" y="1759492"/>
            <a:ext cx="1473659" cy="10238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1B1B8BFD-EDAE-4418-9893-9846CA7F3AA2}"/>
              </a:ext>
            </a:extLst>
          </p:cNvPr>
          <p:cNvSpPr txBox="1"/>
          <p:nvPr/>
        </p:nvSpPr>
        <p:spPr>
          <a:xfrm>
            <a:off x="3531059" y="2521742"/>
            <a:ext cx="3219597"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solidFill>
                  <a:prstClr val="black"/>
                </a:solidFill>
                <a:latin typeface="Arial"/>
              </a:rPr>
              <a:t>“Test Information” tree – </a:t>
            </a:r>
            <a:r>
              <a:rPr lang="en-US" sz="1400" dirty="0">
                <a:latin typeface="+mn-lt"/>
              </a:rPr>
              <a:t>showing the root and next level containers</a:t>
            </a:r>
          </a:p>
        </p:txBody>
      </p:sp>
      <p:cxnSp>
        <p:nvCxnSpPr>
          <p:cNvPr id="33" name="Straight Arrow Connector 32">
            <a:extLst>
              <a:ext uri="{FF2B5EF4-FFF2-40B4-BE49-F238E27FC236}">
                <a16:creationId xmlns:a16="http://schemas.microsoft.com/office/drawing/2014/main" id="{8930D8DA-20D5-411A-9C15-3DC88F76C0AB}"/>
              </a:ext>
            </a:extLst>
          </p:cNvPr>
          <p:cNvCxnSpPr>
            <a:cxnSpLocks/>
            <a:stCxn id="34" idx="1"/>
          </p:cNvCxnSpPr>
          <p:nvPr/>
        </p:nvCxnSpPr>
        <p:spPr bwMode="auto">
          <a:xfrm flipH="1" flipV="1">
            <a:off x="1614117" y="3903133"/>
            <a:ext cx="1916942" cy="5929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5342AC92-4ABF-4A8A-BB9C-CB5BF6A08604}"/>
              </a:ext>
            </a:extLst>
          </p:cNvPr>
          <p:cNvSpPr txBox="1"/>
          <p:nvPr/>
        </p:nvSpPr>
        <p:spPr>
          <a:xfrm>
            <a:off x="3531059" y="4234511"/>
            <a:ext cx="3219597"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solidFill>
                  <a:prstClr val="black"/>
                </a:solidFill>
                <a:latin typeface="Arial"/>
              </a:rPr>
              <a:t>“Test Sequence” tree – </a:t>
            </a:r>
            <a:r>
              <a:rPr lang="en-US" sz="1400" dirty="0">
                <a:latin typeface="+mn-lt"/>
              </a:rPr>
              <a:t>showing just the root </a:t>
            </a:r>
          </a:p>
        </p:txBody>
      </p:sp>
      <p:cxnSp>
        <p:nvCxnSpPr>
          <p:cNvPr id="36" name="Straight Arrow Connector 35">
            <a:extLst>
              <a:ext uri="{FF2B5EF4-FFF2-40B4-BE49-F238E27FC236}">
                <a16:creationId xmlns:a16="http://schemas.microsoft.com/office/drawing/2014/main" id="{4D87760B-2AFE-40D6-B0E5-3ABFEE0936A1}"/>
              </a:ext>
            </a:extLst>
          </p:cNvPr>
          <p:cNvCxnSpPr>
            <a:cxnSpLocks/>
            <a:stCxn id="37" idx="1"/>
          </p:cNvCxnSpPr>
          <p:nvPr/>
        </p:nvCxnSpPr>
        <p:spPr bwMode="auto">
          <a:xfrm flipH="1" flipV="1">
            <a:off x="2540782" y="5191903"/>
            <a:ext cx="992756" cy="1588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1B934CE6-8DA2-481F-A3D4-7453621A5764}"/>
              </a:ext>
            </a:extLst>
          </p:cNvPr>
          <p:cNvSpPr txBox="1"/>
          <p:nvPr/>
        </p:nvSpPr>
        <p:spPr>
          <a:xfrm>
            <a:off x="3533538" y="5089109"/>
            <a:ext cx="3217118"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solidFill>
                  <a:prstClr val="black"/>
                </a:solidFill>
                <a:latin typeface="Arial"/>
              </a:rPr>
              <a:t>“Libraries” tree – </a:t>
            </a:r>
            <a:r>
              <a:rPr lang="en-US" sz="1400" dirty="0">
                <a:latin typeface="+mn-lt"/>
              </a:rPr>
              <a:t>showing a container for the currently opened test request </a:t>
            </a:r>
          </a:p>
        </p:txBody>
      </p:sp>
    </p:spTree>
    <p:extLst>
      <p:ext uri="{BB962C8B-B14F-4D97-AF65-F5344CB8AC3E}">
        <p14:creationId xmlns:p14="http://schemas.microsoft.com/office/powerpoint/2010/main" val="131263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777972-6629-4CB8-9BFB-8BB2FC75B43E}"/>
              </a:ext>
            </a:extLst>
          </p:cNvPr>
          <p:cNvPicPr>
            <a:picLocks noChangeAspect="1"/>
          </p:cNvPicPr>
          <p:nvPr/>
        </p:nvPicPr>
        <p:blipFill>
          <a:blip r:embed="rId3"/>
          <a:stretch>
            <a:fillRect/>
          </a:stretch>
        </p:blipFill>
        <p:spPr>
          <a:xfrm>
            <a:off x="667913" y="1343790"/>
            <a:ext cx="7305675" cy="4893564"/>
          </a:xfrm>
          <a:prstGeom prst="rect">
            <a:avLst/>
          </a:prstGeom>
        </p:spPr>
      </p:pic>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sz="2000" cap="none" dirty="0">
                <a:solidFill>
                  <a:schemeClr val="tx1"/>
                </a:solidFill>
              </a:rPr>
              <a:t>Window after “Open a draft request” and expanding all containers</a:t>
            </a:r>
            <a:endParaRPr lang="en-US" cap="none" dirty="0">
              <a:solidFill>
                <a:schemeClr val="tx1"/>
              </a:solidFill>
            </a:endParaRPr>
          </a:p>
        </p:txBody>
      </p:sp>
      <p:cxnSp>
        <p:nvCxnSpPr>
          <p:cNvPr id="21" name="Straight Arrow Connector 20">
            <a:extLst>
              <a:ext uri="{FF2B5EF4-FFF2-40B4-BE49-F238E27FC236}">
                <a16:creationId xmlns:a16="http://schemas.microsoft.com/office/drawing/2014/main" id="{3F0AFC81-8304-4DFF-905B-83A8923CF1F8}"/>
              </a:ext>
            </a:extLst>
          </p:cNvPr>
          <p:cNvCxnSpPr>
            <a:cxnSpLocks/>
            <a:stCxn id="22" idx="1"/>
          </p:cNvCxnSpPr>
          <p:nvPr/>
        </p:nvCxnSpPr>
        <p:spPr bwMode="auto">
          <a:xfrm flipH="1" flipV="1">
            <a:off x="6225871" y="2027583"/>
            <a:ext cx="1933376" cy="5544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5711BFFB-8C38-455C-9397-2D0A750FC871}"/>
              </a:ext>
            </a:extLst>
          </p:cNvPr>
          <p:cNvSpPr txBox="1"/>
          <p:nvPr/>
        </p:nvSpPr>
        <p:spPr>
          <a:xfrm>
            <a:off x="8159247" y="1781850"/>
            <a:ext cx="1148417" cy="1600438"/>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work area shows information associated with the item selected</a:t>
            </a:r>
          </a:p>
        </p:txBody>
      </p:sp>
      <p:cxnSp>
        <p:nvCxnSpPr>
          <p:cNvPr id="23" name="Straight Arrow Connector 22">
            <a:extLst>
              <a:ext uri="{FF2B5EF4-FFF2-40B4-BE49-F238E27FC236}">
                <a16:creationId xmlns:a16="http://schemas.microsoft.com/office/drawing/2014/main" id="{C7B8722E-A422-4F73-8FAA-0CC280645FF0}"/>
              </a:ext>
            </a:extLst>
          </p:cNvPr>
          <p:cNvCxnSpPr>
            <a:cxnSpLocks/>
            <a:stCxn id="24" idx="1"/>
          </p:cNvCxnSpPr>
          <p:nvPr/>
        </p:nvCxnSpPr>
        <p:spPr bwMode="auto">
          <a:xfrm flipH="1" flipV="1">
            <a:off x="818220" y="1736030"/>
            <a:ext cx="2712840" cy="16134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1B1B8BFD-EDAE-4418-9893-9846CA7F3AA2}"/>
              </a:ext>
            </a:extLst>
          </p:cNvPr>
          <p:cNvSpPr txBox="1"/>
          <p:nvPr/>
        </p:nvSpPr>
        <p:spPr>
          <a:xfrm>
            <a:off x="3531060" y="3087832"/>
            <a:ext cx="3617162"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solidFill>
                  <a:prstClr val="black"/>
                </a:solidFill>
                <a:latin typeface="Arial"/>
              </a:rPr>
              <a:t>“Test Information” tree – </a:t>
            </a:r>
            <a:r>
              <a:rPr lang="en-US" sz="1400" dirty="0">
                <a:latin typeface="+mn-lt"/>
              </a:rPr>
              <a:t>shows the root, all containers and all screens</a:t>
            </a:r>
          </a:p>
        </p:txBody>
      </p:sp>
      <p:cxnSp>
        <p:nvCxnSpPr>
          <p:cNvPr id="33" name="Straight Arrow Connector 32">
            <a:extLst>
              <a:ext uri="{FF2B5EF4-FFF2-40B4-BE49-F238E27FC236}">
                <a16:creationId xmlns:a16="http://schemas.microsoft.com/office/drawing/2014/main" id="{8930D8DA-20D5-411A-9C15-3DC88F76C0AB}"/>
              </a:ext>
            </a:extLst>
          </p:cNvPr>
          <p:cNvCxnSpPr>
            <a:cxnSpLocks/>
            <a:stCxn id="34" idx="1"/>
          </p:cNvCxnSpPr>
          <p:nvPr/>
        </p:nvCxnSpPr>
        <p:spPr bwMode="auto">
          <a:xfrm flipH="1" flipV="1">
            <a:off x="2425148" y="5677471"/>
            <a:ext cx="1105912" cy="136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5342AC92-4ABF-4A8A-BB9C-CB5BF6A08604}"/>
              </a:ext>
            </a:extLst>
          </p:cNvPr>
          <p:cNvSpPr txBox="1"/>
          <p:nvPr/>
        </p:nvSpPr>
        <p:spPr>
          <a:xfrm>
            <a:off x="3531060" y="5552687"/>
            <a:ext cx="3617162"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solidFill>
                  <a:prstClr val="black"/>
                </a:solidFill>
                <a:latin typeface="Arial"/>
              </a:rPr>
              <a:t>“Test Sequence” tree – </a:t>
            </a:r>
            <a:r>
              <a:rPr lang="en-US" sz="1400" dirty="0">
                <a:latin typeface="+mn-lt"/>
              </a:rPr>
              <a:t>shows the sequence of activity screens </a:t>
            </a:r>
          </a:p>
        </p:txBody>
      </p:sp>
      <p:cxnSp>
        <p:nvCxnSpPr>
          <p:cNvPr id="25" name="Straight Arrow Connector 24">
            <a:extLst>
              <a:ext uri="{FF2B5EF4-FFF2-40B4-BE49-F238E27FC236}">
                <a16:creationId xmlns:a16="http://schemas.microsoft.com/office/drawing/2014/main" id="{CE5F49BA-487F-43CE-A3AD-6A97A4240ED6}"/>
              </a:ext>
            </a:extLst>
          </p:cNvPr>
          <p:cNvCxnSpPr>
            <a:cxnSpLocks/>
            <a:stCxn id="22" idx="1"/>
          </p:cNvCxnSpPr>
          <p:nvPr/>
        </p:nvCxnSpPr>
        <p:spPr bwMode="auto">
          <a:xfrm flipH="1" flipV="1">
            <a:off x="1566407" y="1661823"/>
            <a:ext cx="6592840" cy="9202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498D3AA9-ECB8-4111-8CB7-26AF02025218}"/>
              </a:ext>
            </a:extLst>
          </p:cNvPr>
          <p:cNvCxnSpPr>
            <a:cxnSpLocks/>
            <a:stCxn id="27" idx="1"/>
          </p:cNvCxnSpPr>
          <p:nvPr/>
        </p:nvCxnSpPr>
        <p:spPr bwMode="auto">
          <a:xfrm flipH="1" flipV="1">
            <a:off x="2254851" y="3483658"/>
            <a:ext cx="1649238" cy="10117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85A8A032-561F-432D-9F0D-951B3FBCE936}"/>
              </a:ext>
            </a:extLst>
          </p:cNvPr>
          <p:cNvSpPr txBox="1"/>
          <p:nvPr/>
        </p:nvSpPr>
        <p:spPr>
          <a:xfrm>
            <a:off x="3904089" y="4341547"/>
            <a:ext cx="3625795"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red indicates a screen that needs attention</a:t>
            </a:r>
          </a:p>
        </p:txBody>
      </p:sp>
      <p:cxnSp>
        <p:nvCxnSpPr>
          <p:cNvPr id="29" name="Straight Arrow Connector 28">
            <a:extLst>
              <a:ext uri="{FF2B5EF4-FFF2-40B4-BE49-F238E27FC236}">
                <a16:creationId xmlns:a16="http://schemas.microsoft.com/office/drawing/2014/main" id="{1C8BCCE0-5578-45AC-A992-CF201BE55B5C}"/>
              </a:ext>
            </a:extLst>
          </p:cNvPr>
          <p:cNvCxnSpPr>
            <a:cxnSpLocks/>
            <a:stCxn id="30" idx="1"/>
          </p:cNvCxnSpPr>
          <p:nvPr/>
        </p:nvCxnSpPr>
        <p:spPr bwMode="auto">
          <a:xfrm flipH="1" flipV="1">
            <a:off x="1971924" y="2958038"/>
            <a:ext cx="1932166" cy="10165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TextBox 29">
            <a:extLst>
              <a:ext uri="{FF2B5EF4-FFF2-40B4-BE49-F238E27FC236}">
                <a16:creationId xmlns:a16="http://schemas.microsoft.com/office/drawing/2014/main" id="{9B6BAB44-2382-45B3-8188-A700A8A2966B}"/>
              </a:ext>
            </a:extLst>
          </p:cNvPr>
          <p:cNvSpPr txBox="1"/>
          <p:nvPr/>
        </p:nvSpPr>
        <p:spPr>
          <a:xfrm>
            <a:off x="3904090" y="3713006"/>
            <a:ext cx="3625794"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magenta indicates a container with a screen that needs attention</a:t>
            </a:r>
          </a:p>
        </p:txBody>
      </p:sp>
      <p:cxnSp>
        <p:nvCxnSpPr>
          <p:cNvPr id="41" name="Straight Arrow Connector 40">
            <a:extLst>
              <a:ext uri="{FF2B5EF4-FFF2-40B4-BE49-F238E27FC236}">
                <a16:creationId xmlns:a16="http://schemas.microsoft.com/office/drawing/2014/main" id="{6F03E53A-2233-40E6-BA11-79255504BFDF}"/>
              </a:ext>
            </a:extLst>
          </p:cNvPr>
          <p:cNvCxnSpPr>
            <a:cxnSpLocks/>
            <a:stCxn id="42" idx="1"/>
          </p:cNvCxnSpPr>
          <p:nvPr/>
        </p:nvCxnSpPr>
        <p:spPr bwMode="auto">
          <a:xfrm flipH="1" flipV="1">
            <a:off x="2425150" y="4265234"/>
            <a:ext cx="1478938" cy="7295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2" name="TextBox 41">
            <a:extLst>
              <a:ext uri="{FF2B5EF4-FFF2-40B4-BE49-F238E27FC236}">
                <a16:creationId xmlns:a16="http://schemas.microsoft.com/office/drawing/2014/main" id="{B22329DF-7F19-4349-AB74-51A11C240729}"/>
              </a:ext>
            </a:extLst>
          </p:cNvPr>
          <p:cNvSpPr txBox="1"/>
          <p:nvPr/>
        </p:nvSpPr>
        <p:spPr>
          <a:xfrm>
            <a:off x="3904088" y="4733128"/>
            <a:ext cx="3625795"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black indicates containers and screens that have all required inputs</a:t>
            </a:r>
          </a:p>
        </p:txBody>
      </p:sp>
    </p:spTree>
    <p:extLst>
      <p:ext uri="{BB962C8B-B14F-4D97-AF65-F5344CB8AC3E}">
        <p14:creationId xmlns:p14="http://schemas.microsoft.com/office/powerpoint/2010/main" val="367724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F51E2-AFC4-4CD9-ADD6-CCAF4D9C62D2}"/>
              </a:ext>
            </a:extLst>
          </p:cNvPr>
          <p:cNvPicPr>
            <a:picLocks noChangeAspect="1"/>
          </p:cNvPicPr>
          <p:nvPr/>
        </p:nvPicPr>
        <p:blipFill>
          <a:blip r:embed="rId3"/>
          <a:stretch>
            <a:fillRect/>
          </a:stretch>
        </p:blipFill>
        <p:spPr>
          <a:xfrm>
            <a:off x="665134" y="1364646"/>
            <a:ext cx="7310628" cy="4888611"/>
          </a:xfrm>
          <a:prstGeom prst="rect">
            <a:avLst/>
          </a:prstGeom>
        </p:spPr>
      </p:pic>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sz="2000" cap="none" dirty="0">
                <a:solidFill>
                  <a:schemeClr val="tx1"/>
                </a:solidFill>
              </a:rPr>
              <a:t>”Performance Data” information screen – an example</a:t>
            </a:r>
            <a:endParaRPr lang="en-US" cap="none" dirty="0">
              <a:solidFill>
                <a:schemeClr val="tx1"/>
              </a:solidFill>
            </a:endParaRPr>
          </a:p>
        </p:txBody>
      </p:sp>
      <p:cxnSp>
        <p:nvCxnSpPr>
          <p:cNvPr id="21" name="Straight Arrow Connector 20">
            <a:extLst>
              <a:ext uri="{FF2B5EF4-FFF2-40B4-BE49-F238E27FC236}">
                <a16:creationId xmlns:a16="http://schemas.microsoft.com/office/drawing/2014/main" id="{3F0AFC81-8304-4DFF-905B-83A8923CF1F8}"/>
              </a:ext>
            </a:extLst>
          </p:cNvPr>
          <p:cNvCxnSpPr>
            <a:cxnSpLocks/>
            <a:stCxn id="22" idx="1"/>
          </p:cNvCxnSpPr>
          <p:nvPr/>
        </p:nvCxnSpPr>
        <p:spPr bwMode="auto">
          <a:xfrm flipH="1" flipV="1">
            <a:off x="7800230" y="1852654"/>
            <a:ext cx="359017" cy="1908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5711BFFB-8C38-455C-9397-2D0A750FC871}"/>
              </a:ext>
            </a:extLst>
          </p:cNvPr>
          <p:cNvSpPr txBox="1"/>
          <p:nvPr/>
        </p:nvSpPr>
        <p:spPr>
          <a:xfrm>
            <a:off x="8159247" y="1781850"/>
            <a:ext cx="1148417" cy="523220"/>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screen level help</a:t>
            </a:r>
          </a:p>
        </p:txBody>
      </p:sp>
    </p:spTree>
    <p:extLst>
      <p:ext uri="{BB962C8B-B14F-4D97-AF65-F5344CB8AC3E}">
        <p14:creationId xmlns:p14="http://schemas.microsoft.com/office/powerpoint/2010/main" val="194346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sz="2000" cap="none" dirty="0">
                <a:solidFill>
                  <a:schemeClr val="tx1"/>
                </a:solidFill>
              </a:rPr>
              <a:t>Help for ”Performance Data” information screen – an example</a:t>
            </a:r>
            <a:endParaRPr lang="en-US" cap="none" dirty="0">
              <a:solidFill>
                <a:schemeClr val="tx1"/>
              </a:solidFill>
            </a:endParaRPr>
          </a:p>
        </p:txBody>
      </p:sp>
      <p:sp>
        <p:nvSpPr>
          <p:cNvPr id="22" name="TextBox 21">
            <a:extLst>
              <a:ext uri="{FF2B5EF4-FFF2-40B4-BE49-F238E27FC236}">
                <a16:creationId xmlns:a16="http://schemas.microsoft.com/office/drawing/2014/main" id="{5711BFFB-8C38-455C-9397-2D0A750FC871}"/>
              </a:ext>
            </a:extLst>
          </p:cNvPr>
          <p:cNvSpPr txBox="1"/>
          <p:nvPr/>
        </p:nvSpPr>
        <p:spPr>
          <a:xfrm>
            <a:off x="6170213" y="1781850"/>
            <a:ext cx="3137452" cy="1815882"/>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Screen level help can provide enough detail for a novice to understand how each input is used so they can make an informed decision on optional inputs and provide guidance on how to determine required inputs.  This example is 11 pages long. </a:t>
            </a:r>
          </a:p>
        </p:txBody>
      </p:sp>
      <p:graphicFrame>
        <p:nvGraphicFramePr>
          <p:cNvPr id="4" name="Object 3">
            <a:extLst>
              <a:ext uri="{FF2B5EF4-FFF2-40B4-BE49-F238E27FC236}">
                <a16:creationId xmlns:a16="http://schemas.microsoft.com/office/drawing/2014/main" id="{6CAFCFAF-5AA8-4611-B93F-D2A5E02DDD5A}"/>
              </a:ext>
            </a:extLst>
          </p:cNvPr>
          <p:cNvGraphicFramePr>
            <a:graphicFrameLocks noChangeAspect="1"/>
          </p:cNvGraphicFramePr>
          <p:nvPr>
            <p:extLst>
              <p:ext uri="{D42A27DB-BD31-4B8C-83A1-F6EECF244321}">
                <p14:modId xmlns:p14="http://schemas.microsoft.com/office/powerpoint/2010/main" val="2783639422"/>
              </p:ext>
            </p:extLst>
          </p:nvPr>
        </p:nvGraphicFramePr>
        <p:xfrm>
          <a:off x="1842715" y="1107867"/>
          <a:ext cx="4080439" cy="5280660"/>
        </p:xfrm>
        <a:graphic>
          <a:graphicData uri="http://schemas.openxmlformats.org/presentationml/2006/ole">
            <mc:AlternateContent xmlns:mc="http://schemas.openxmlformats.org/markup-compatibility/2006">
              <mc:Choice xmlns:v="urn:schemas-microsoft-com:vml" Requires="v">
                <p:oleObj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1842715" y="1107867"/>
                        <a:ext cx="4080439" cy="528066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77946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3C581F-785D-4BAE-8788-5A736822F499}"/>
              </a:ext>
            </a:extLst>
          </p:cNvPr>
          <p:cNvPicPr>
            <a:picLocks noChangeAspect="1"/>
          </p:cNvPicPr>
          <p:nvPr/>
        </p:nvPicPr>
        <p:blipFill>
          <a:blip r:embed="rId3"/>
          <a:stretch>
            <a:fillRect/>
          </a:stretch>
        </p:blipFill>
        <p:spPr>
          <a:xfrm>
            <a:off x="430167" y="1345878"/>
            <a:ext cx="7370064" cy="4923282"/>
          </a:xfrm>
          <a:prstGeom prst="rect">
            <a:avLst/>
          </a:prstGeom>
        </p:spPr>
      </p:pic>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Screen Shots </a:t>
            </a:r>
            <a:br>
              <a:rPr lang="en-US" dirty="0">
                <a:solidFill>
                  <a:schemeClr val="tx1"/>
                </a:solidFill>
              </a:rPr>
            </a:br>
            <a:r>
              <a:rPr lang="en-US" sz="2000" cap="none" dirty="0">
                <a:solidFill>
                  <a:schemeClr val="tx1"/>
                </a:solidFill>
              </a:rPr>
              <a:t>”Run ESTTI” activity screen – one of two activity screens</a:t>
            </a:r>
            <a:endParaRPr lang="en-US" cap="none" dirty="0">
              <a:solidFill>
                <a:schemeClr val="tx1"/>
              </a:solidFill>
            </a:endParaRPr>
          </a:p>
        </p:txBody>
      </p:sp>
      <p:sp>
        <p:nvSpPr>
          <p:cNvPr id="22" name="TextBox 21">
            <a:extLst>
              <a:ext uri="{FF2B5EF4-FFF2-40B4-BE49-F238E27FC236}">
                <a16:creationId xmlns:a16="http://schemas.microsoft.com/office/drawing/2014/main" id="{5711BFFB-8C38-455C-9397-2D0A750FC871}"/>
              </a:ext>
            </a:extLst>
          </p:cNvPr>
          <p:cNvSpPr txBox="1"/>
          <p:nvPr/>
        </p:nvSpPr>
        <p:spPr>
          <a:xfrm>
            <a:off x="8071783" y="2012555"/>
            <a:ext cx="1148417" cy="1169551"/>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test function-specific (i.e. common) fields …</a:t>
            </a:r>
          </a:p>
        </p:txBody>
      </p:sp>
      <p:sp>
        <p:nvSpPr>
          <p:cNvPr id="5" name="Right Brace 4">
            <a:extLst>
              <a:ext uri="{FF2B5EF4-FFF2-40B4-BE49-F238E27FC236}">
                <a16:creationId xmlns:a16="http://schemas.microsoft.com/office/drawing/2014/main" id="{62A48B93-01E3-40A0-8A5D-B7B7B1D13E74}"/>
              </a:ext>
            </a:extLst>
          </p:cNvPr>
          <p:cNvSpPr/>
          <p:nvPr/>
        </p:nvSpPr>
        <p:spPr bwMode="auto">
          <a:xfrm>
            <a:off x="7776376" y="1916264"/>
            <a:ext cx="277500" cy="139943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8D854ECA-FEEF-4479-94CF-C78D94B90C65}"/>
              </a:ext>
            </a:extLst>
          </p:cNvPr>
          <p:cNvSpPr txBox="1"/>
          <p:nvPr/>
        </p:nvSpPr>
        <p:spPr>
          <a:xfrm>
            <a:off x="8077730" y="4200503"/>
            <a:ext cx="1148417"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EML’s fields</a:t>
            </a:r>
          </a:p>
        </p:txBody>
      </p:sp>
      <p:sp>
        <p:nvSpPr>
          <p:cNvPr id="9" name="Right Brace 8">
            <a:extLst>
              <a:ext uri="{FF2B5EF4-FFF2-40B4-BE49-F238E27FC236}">
                <a16:creationId xmlns:a16="http://schemas.microsoft.com/office/drawing/2014/main" id="{B119D695-7752-43AB-B6D3-CC98BC740AB8}"/>
              </a:ext>
            </a:extLst>
          </p:cNvPr>
          <p:cNvSpPr/>
          <p:nvPr/>
        </p:nvSpPr>
        <p:spPr bwMode="auto">
          <a:xfrm>
            <a:off x="7800231" y="3484816"/>
            <a:ext cx="277500" cy="173915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TextBox 9">
            <a:extLst>
              <a:ext uri="{FF2B5EF4-FFF2-40B4-BE49-F238E27FC236}">
                <a16:creationId xmlns:a16="http://schemas.microsoft.com/office/drawing/2014/main" id="{21FF4B30-FD4F-46C7-8593-35EB9838E0F7}"/>
              </a:ext>
            </a:extLst>
          </p:cNvPr>
          <p:cNvSpPr txBox="1"/>
          <p:nvPr/>
        </p:nvSpPr>
        <p:spPr>
          <a:xfrm>
            <a:off x="8077731" y="5530179"/>
            <a:ext cx="1148417"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RTE’s fields</a:t>
            </a:r>
          </a:p>
        </p:txBody>
      </p:sp>
      <p:sp>
        <p:nvSpPr>
          <p:cNvPr id="11" name="Right Brace 10">
            <a:extLst>
              <a:ext uri="{FF2B5EF4-FFF2-40B4-BE49-F238E27FC236}">
                <a16:creationId xmlns:a16="http://schemas.microsoft.com/office/drawing/2014/main" id="{EAAD1C2B-D639-458E-AA1A-63EE7E65A445}"/>
              </a:ext>
            </a:extLst>
          </p:cNvPr>
          <p:cNvSpPr/>
          <p:nvPr/>
        </p:nvSpPr>
        <p:spPr bwMode="auto">
          <a:xfrm>
            <a:off x="7800231" y="5325145"/>
            <a:ext cx="277500" cy="71784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2" name="Straight Arrow Connector 11">
            <a:extLst>
              <a:ext uri="{FF2B5EF4-FFF2-40B4-BE49-F238E27FC236}">
                <a16:creationId xmlns:a16="http://schemas.microsoft.com/office/drawing/2014/main" id="{62999DA6-9C8F-4A0F-8350-B1FD86C11547}"/>
              </a:ext>
            </a:extLst>
          </p:cNvPr>
          <p:cNvCxnSpPr>
            <a:cxnSpLocks/>
          </p:cNvCxnSpPr>
          <p:nvPr/>
        </p:nvCxnSpPr>
        <p:spPr bwMode="auto">
          <a:xfrm flipH="1" flipV="1">
            <a:off x="6130456" y="3484816"/>
            <a:ext cx="962107" cy="9627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0131C516-8F23-4CD6-A9CD-F01719BE1E5D}"/>
              </a:ext>
            </a:extLst>
          </p:cNvPr>
          <p:cNvSpPr txBox="1"/>
          <p:nvPr/>
        </p:nvSpPr>
        <p:spPr>
          <a:xfrm>
            <a:off x="6581567" y="4447526"/>
            <a:ext cx="1148417" cy="95410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separate help for each section</a:t>
            </a:r>
          </a:p>
        </p:txBody>
      </p:sp>
      <p:cxnSp>
        <p:nvCxnSpPr>
          <p:cNvPr id="15" name="Straight Arrow Connector 14">
            <a:extLst>
              <a:ext uri="{FF2B5EF4-FFF2-40B4-BE49-F238E27FC236}">
                <a16:creationId xmlns:a16="http://schemas.microsoft.com/office/drawing/2014/main" id="{A33F5568-8975-4C53-A0A1-4E35AFDBA54E}"/>
              </a:ext>
            </a:extLst>
          </p:cNvPr>
          <p:cNvCxnSpPr>
            <a:cxnSpLocks/>
          </p:cNvCxnSpPr>
          <p:nvPr/>
        </p:nvCxnSpPr>
        <p:spPr bwMode="auto">
          <a:xfrm flipV="1">
            <a:off x="7172078" y="1772814"/>
            <a:ext cx="397564" cy="26747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96A30761-E536-4738-98EE-71296A19B1EB}"/>
              </a:ext>
            </a:extLst>
          </p:cNvPr>
          <p:cNvCxnSpPr>
            <a:cxnSpLocks/>
            <a:stCxn id="13" idx="1"/>
          </p:cNvCxnSpPr>
          <p:nvPr/>
        </p:nvCxnSpPr>
        <p:spPr bwMode="auto">
          <a:xfrm flipH="1">
            <a:off x="6194066" y="4924580"/>
            <a:ext cx="387501" cy="4770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a:extLst>
              <a:ext uri="{FF2B5EF4-FFF2-40B4-BE49-F238E27FC236}">
                <a16:creationId xmlns:a16="http://schemas.microsoft.com/office/drawing/2014/main" id="{05FC18B5-7BD2-48DD-8B2D-AF9AE2B91265}"/>
              </a:ext>
            </a:extLst>
          </p:cNvPr>
          <p:cNvSpPr txBox="1"/>
          <p:nvPr/>
        </p:nvSpPr>
        <p:spPr>
          <a:xfrm>
            <a:off x="8071783" y="3209021"/>
            <a:ext cx="1148417" cy="95410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followed by test system-specific fields</a:t>
            </a:r>
          </a:p>
        </p:txBody>
      </p:sp>
    </p:spTree>
    <p:extLst>
      <p:ext uri="{BB962C8B-B14F-4D97-AF65-F5344CB8AC3E}">
        <p14:creationId xmlns:p14="http://schemas.microsoft.com/office/powerpoint/2010/main" val="69556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TRP</a:t>
            </a:r>
            <a:r>
              <a:rPr lang="en-US" dirty="0">
                <a:solidFill>
                  <a:schemeClr val="accent3"/>
                </a:solidFill>
              </a:rPr>
              <a:t> </a:t>
            </a:r>
            <a:r>
              <a:rPr lang="en-US" dirty="0">
                <a:solidFill>
                  <a:schemeClr val="tx1"/>
                </a:solidFill>
              </a:rPr>
              <a:t>OUTPUTS</a:t>
            </a:r>
          </a:p>
        </p:txBody>
      </p:sp>
      <p:sp>
        <p:nvSpPr>
          <p:cNvPr id="6" name="TextBox 5">
            <a:extLst>
              <a:ext uri="{FF2B5EF4-FFF2-40B4-BE49-F238E27FC236}">
                <a16:creationId xmlns:a16="http://schemas.microsoft.com/office/drawing/2014/main" id="{00092CE8-97C7-4E2D-9C79-ABC9845D35D1}"/>
              </a:ext>
            </a:extLst>
          </p:cNvPr>
          <p:cNvSpPr txBox="1"/>
          <p:nvPr/>
        </p:nvSpPr>
        <p:spPr>
          <a:xfrm>
            <a:off x="797392" y="1215308"/>
            <a:ext cx="8422808" cy="4878259"/>
          </a:xfrm>
          <a:prstGeom prst="rect">
            <a:avLst/>
          </a:prstGeom>
          <a:noFill/>
        </p:spPr>
        <p:txBody>
          <a:bodyPr wrap="square" rtlCol="0">
            <a:spAutoFit/>
          </a:bodyPr>
          <a:lstStyle/>
          <a:p>
            <a:pPr marL="342900" indent="-342900">
              <a:spcBef>
                <a:spcPts val="600"/>
              </a:spcBef>
              <a:buClr>
                <a:srgbClr val="FF6600"/>
              </a:buClr>
              <a:buFont typeface="Wingdings" panose="05000000000000000000" pitchFamily="2" charset="2"/>
              <a:buChar char="§"/>
            </a:pPr>
            <a:r>
              <a:rPr lang="en-US" sz="1800" dirty="0">
                <a:latin typeface="+mn-lt"/>
              </a:rPr>
              <a:t>Cover page</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replaces cover page from CVS-CI</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same file format – html</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reformatted for consistency with TRI screens</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new fields for engine prep, some reorganization</a:t>
            </a:r>
          </a:p>
          <a:p>
            <a:pPr marL="342900" indent="-342900">
              <a:spcBef>
                <a:spcPts val="600"/>
              </a:spcBef>
              <a:buClr>
                <a:srgbClr val="FF6600"/>
              </a:buClr>
              <a:buFont typeface="Wingdings" panose="05000000000000000000" pitchFamily="2" charset="2"/>
              <a:buChar char="§"/>
            </a:pPr>
            <a:r>
              <a:rPr lang="en-US" sz="1800" dirty="0" err="1">
                <a:latin typeface="+mn-lt"/>
              </a:rPr>
              <a:t>tri_specs</a:t>
            </a:r>
            <a:endParaRPr lang="en-US" sz="1800" dirty="0">
              <a:latin typeface="+mn-lt"/>
            </a:endParaRP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replaces </a:t>
            </a:r>
            <a:r>
              <a:rPr lang="en-US" sz="1600" dirty="0" err="1">
                <a:solidFill>
                  <a:schemeClr val="bg1">
                    <a:lumMod val="50000"/>
                  </a:schemeClr>
                </a:solidFill>
                <a:latin typeface="+mn-lt"/>
              </a:rPr>
              <a:t>cvs_specs</a:t>
            </a:r>
            <a:r>
              <a:rPr lang="en-US" sz="1600" dirty="0">
                <a:solidFill>
                  <a:schemeClr val="bg1">
                    <a:lumMod val="50000"/>
                  </a:schemeClr>
                </a:solidFill>
                <a:latin typeface="+mn-lt"/>
              </a:rPr>
              <a:t> from CVS-CI</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same general format – text file format</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new fields, some reorganization, new keywords</a:t>
            </a:r>
            <a:endParaRPr lang="en-US" sz="1800" dirty="0"/>
          </a:p>
          <a:p>
            <a:pPr marL="342900" indent="-342900">
              <a:spcBef>
                <a:spcPts val="600"/>
              </a:spcBef>
              <a:buClr>
                <a:srgbClr val="FF6600"/>
              </a:buClr>
              <a:buFont typeface="Wingdings" panose="05000000000000000000" pitchFamily="2" charset="2"/>
              <a:buChar char="§"/>
            </a:pPr>
            <a:r>
              <a:rPr lang="en-US" sz="1800" dirty="0">
                <a:latin typeface="+mn-lt"/>
              </a:rPr>
              <a:t>Test map</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same format as test_map file from CVS-CI – text file format</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more fields to better control test sequence</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supports next test map (</a:t>
            </a:r>
            <a:r>
              <a:rPr lang="en-US" sz="1600" dirty="0" err="1">
                <a:solidFill>
                  <a:schemeClr val="bg1">
                    <a:lumMod val="50000"/>
                  </a:schemeClr>
                </a:solidFill>
                <a:latin typeface="+mn-lt"/>
              </a:rPr>
              <a:t>firball</a:t>
            </a:r>
            <a:r>
              <a:rPr lang="en-US" sz="1600" dirty="0">
                <a:solidFill>
                  <a:schemeClr val="bg1">
                    <a:lumMod val="50000"/>
                  </a:schemeClr>
                </a:solidFill>
                <a:latin typeface="+mn-lt"/>
              </a:rPr>
              <a:t>) index to execute via TRI “Activity Group”</a:t>
            </a:r>
          </a:p>
          <a:p>
            <a:pPr marL="285750" indent="-285750">
              <a:spcBef>
                <a:spcPts val="600"/>
              </a:spcBef>
              <a:buClr>
                <a:srgbClr val="FF6600"/>
              </a:buClr>
              <a:buFont typeface="Wingdings" panose="05000000000000000000" pitchFamily="2" charset="2"/>
              <a:buChar char="§"/>
            </a:pPr>
            <a:r>
              <a:rPr lang="en-US" sz="1800" dirty="0">
                <a:latin typeface="+mn-lt"/>
              </a:rPr>
              <a:t>Test plan</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replaces test plan from CVS-CI</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same file format – html</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reformatted for consistency with TRI screens</a:t>
            </a:r>
          </a:p>
          <a:p>
            <a:pPr marL="742950" lvl="1" indent="-285750">
              <a:buClr>
                <a:srgbClr val="FF6600"/>
              </a:buClr>
              <a:buFont typeface="Wingdings" panose="05000000000000000000" pitchFamily="2" charset="2"/>
              <a:buChar char="§"/>
            </a:pPr>
            <a:r>
              <a:rPr lang="en-US" sz="1600" dirty="0">
                <a:solidFill>
                  <a:prstClr val="white">
                    <a:lumMod val="50000"/>
                  </a:prstClr>
                </a:solidFill>
                <a:latin typeface="Arial"/>
              </a:rPr>
              <a:t>new fields, some reorganization</a:t>
            </a:r>
          </a:p>
        </p:txBody>
      </p:sp>
    </p:spTree>
    <p:extLst>
      <p:ext uri="{BB962C8B-B14F-4D97-AF65-F5344CB8AC3E}">
        <p14:creationId xmlns:p14="http://schemas.microsoft.com/office/powerpoint/2010/main" val="301345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7" name="TextBox 6">
            <a:extLst>
              <a:ext uri="{FF2B5EF4-FFF2-40B4-BE49-F238E27FC236}">
                <a16:creationId xmlns:a16="http://schemas.microsoft.com/office/drawing/2014/main" id="{4A06843B-EAFF-41F3-8A94-6DC8904D9345}"/>
              </a:ext>
            </a:extLst>
          </p:cNvPr>
          <p:cNvSpPr txBox="1"/>
          <p:nvPr/>
        </p:nvSpPr>
        <p:spPr>
          <a:xfrm>
            <a:off x="3403158" y="1844703"/>
            <a:ext cx="3366627" cy="3354765"/>
          </a:xfrm>
          <a:prstGeom prst="rect">
            <a:avLst/>
          </a:prstGeom>
          <a:noFill/>
        </p:spPr>
        <p:txBody>
          <a:bodyPr wrap="none" rtlCol="0">
            <a:spAutoFit/>
          </a:bodyPr>
          <a:lstStyle/>
          <a:p>
            <a:pPr marL="342900" indent="-342900">
              <a:buClr>
                <a:srgbClr val="FF6600"/>
              </a:buClr>
              <a:buFont typeface="Wingdings" panose="05000000000000000000" pitchFamily="2" charset="2"/>
              <a:buChar char="§"/>
            </a:pPr>
            <a:r>
              <a:rPr lang="en-US" sz="2800" dirty="0">
                <a:latin typeface="+mn-lt"/>
              </a:rPr>
              <a:t>What is </a:t>
            </a:r>
            <a:r>
              <a:rPr lang="en-US" sz="2800" dirty="0">
                <a:solidFill>
                  <a:srgbClr val="0000FF"/>
                </a:solidFill>
                <a:latin typeface="+mn-lt"/>
              </a:rPr>
              <a:t>TRS</a:t>
            </a:r>
            <a:r>
              <a:rPr lang="en-US" sz="2800" dirty="0">
                <a:latin typeface="+mn-lt"/>
              </a:rPr>
              <a:t>?</a:t>
            </a:r>
          </a:p>
          <a:p>
            <a:pPr marL="342900" indent="-342900">
              <a:buClr>
                <a:srgbClr val="FF6600"/>
              </a:buClr>
              <a:buFont typeface="Wingdings" panose="05000000000000000000" pitchFamily="2" charset="2"/>
              <a:buChar char="§"/>
            </a:pPr>
            <a:r>
              <a:rPr lang="en-US" sz="2800" dirty="0">
                <a:solidFill>
                  <a:srgbClr val="0000FF"/>
                </a:solidFill>
                <a:latin typeface="+mn-lt"/>
              </a:rPr>
              <a:t>TRS</a:t>
            </a:r>
            <a:r>
              <a:rPr lang="en-US" sz="2800" dirty="0">
                <a:solidFill>
                  <a:srgbClr val="FF6600"/>
                </a:solidFill>
                <a:latin typeface="+mn-lt"/>
              </a:rPr>
              <a:t> </a:t>
            </a:r>
            <a:r>
              <a:rPr lang="en-US" sz="2800" dirty="0">
                <a:latin typeface="+mn-lt"/>
              </a:rPr>
              <a:t>Vision(s)</a:t>
            </a:r>
          </a:p>
          <a:p>
            <a:pPr marL="800100" lvl="1" indent="-342900">
              <a:buClr>
                <a:srgbClr val="FF6600"/>
              </a:buClr>
              <a:buFont typeface="Wingdings" panose="05000000000000000000" pitchFamily="2" charset="2"/>
              <a:buChar char="§"/>
            </a:pPr>
            <a:r>
              <a:rPr lang="en-US" sz="2000" dirty="0">
                <a:solidFill>
                  <a:schemeClr val="bg1">
                    <a:lumMod val="50000"/>
                  </a:schemeClr>
                </a:solidFill>
                <a:latin typeface="+mn-lt"/>
              </a:rPr>
              <a:t>Original</a:t>
            </a:r>
          </a:p>
          <a:p>
            <a:pPr marL="800100" lvl="1" indent="-342900">
              <a:buClr>
                <a:srgbClr val="FF6600"/>
              </a:buClr>
              <a:buFont typeface="Wingdings" panose="05000000000000000000" pitchFamily="2" charset="2"/>
              <a:buChar char="§"/>
            </a:pPr>
            <a:r>
              <a:rPr lang="en-US" sz="2000" dirty="0">
                <a:solidFill>
                  <a:schemeClr val="bg1">
                    <a:lumMod val="50000"/>
                  </a:schemeClr>
                </a:solidFill>
                <a:latin typeface="+mn-lt"/>
              </a:rPr>
              <a:t>Second</a:t>
            </a:r>
          </a:p>
          <a:p>
            <a:pPr marL="800100" lvl="1" indent="-342900">
              <a:buClr>
                <a:srgbClr val="FF6600"/>
              </a:buClr>
              <a:buFont typeface="Wingdings" panose="05000000000000000000" pitchFamily="2" charset="2"/>
              <a:buChar char="§"/>
            </a:pPr>
            <a:r>
              <a:rPr lang="en-US" sz="2000" dirty="0">
                <a:solidFill>
                  <a:schemeClr val="bg1">
                    <a:lumMod val="50000"/>
                  </a:schemeClr>
                </a:solidFill>
                <a:latin typeface="+mn-lt"/>
              </a:rPr>
              <a:t>Third</a:t>
            </a:r>
          </a:p>
          <a:p>
            <a:pPr marL="800100" lvl="1" indent="-342900">
              <a:buClr>
                <a:srgbClr val="FF6600"/>
              </a:buClr>
              <a:buFont typeface="Wingdings" panose="05000000000000000000" pitchFamily="2" charset="2"/>
              <a:buChar char="§"/>
            </a:pPr>
            <a:r>
              <a:rPr lang="en-US" sz="2000" dirty="0">
                <a:solidFill>
                  <a:schemeClr val="bg1">
                    <a:lumMod val="50000"/>
                  </a:schemeClr>
                </a:solidFill>
                <a:latin typeface="+mn-lt"/>
              </a:rPr>
              <a:t>Current</a:t>
            </a:r>
          </a:p>
          <a:p>
            <a:pPr marL="800100" lvl="1" indent="-342900">
              <a:buClr>
                <a:srgbClr val="FF6600"/>
              </a:buClr>
              <a:buFont typeface="Wingdings" panose="05000000000000000000" pitchFamily="2" charset="2"/>
              <a:buChar char="§"/>
            </a:pPr>
            <a:r>
              <a:rPr lang="en-US" sz="2000" dirty="0">
                <a:solidFill>
                  <a:schemeClr val="bg1">
                    <a:lumMod val="50000"/>
                  </a:schemeClr>
                </a:solidFill>
                <a:latin typeface="+mn-lt"/>
              </a:rPr>
              <a:t>Future</a:t>
            </a:r>
          </a:p>
          <a:p>
            <a:pPr marL="342900" indent="-342900">
              <a:buClr>
                <a:srgbClr val="FF6600"/>
              </a:buClr>
              <a:buFont typeface="Wingdings" panose="05000000000000000000" pitchFamily="2" charset="2"/>
              <a:buChar char="§"/>
            </a:pPr>
            <a:r>
              <a:rPr lang="en-US" sz="2800" dirty="0">
                <a:solidFill>
                  <a:srgbClr val="0000FF"/>
                </a:solidFill>
                <a:latin typeface="+mn-lt"/>
              </a:rPr>
              <a:t>TRI</a:t>
            </a:r>
            <a:r>
              <a:rPr lang="en-US" sz="2800" dirty="0">
                <a:latin typeface="+mn-lt"/>
              </a:rPr>
              <a:t> Screen Shots</a:t>
            </a:r>
          </a:p>
          <a:p>
            <a:pPr marL="342900" indent="-342900">
              <a:buClr>
                <a:srgbClr val="FF6600"/>
              </a:buClr>
              <a:buFont typeface="Wingdings" panose="05000000000000000000" pitchFamily="2" charset="2"/>
              <a:buChar char="§"/>
            </a:pPr>
            <a:r>
              <a:rPr lang="en-US" sz="2800" dirty="0">
                <a:solidFill>
                  <a:srgbClr val="0000FF"/>
                </a:solidFill>
                <a:latin typeface="+mn-lt"/>
              </a:rPr>
              <a:t>TRP</a:t>
            </a:r>
            <a:r>
              <a:rPr lang="en-US" sz="2800" dirty="0">
                <a:latin typeface="+mn-lt"/>
              </a:rPr>
              <a:t> Outputs</a:t>
            </a:r>
          </a:p>
        </p:txBody>
      </p:sp>
    </p:spTree>
    <p:extLst>
      <p:ext uri="{BB962C8B-B14F-4D97-AF65-F5344CB8AC3E}">
        <p14:creationId xmlns:p14="http://schemas.microsoft.com/office/powerpoint/2010/main" val="11575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Outputs</a:t>
            </a:r>
            <a:br>
              <a:rPr lang="en-US" dirty="0">
                <a:solidFill>
                  <a:schemeClr val="tx1"/>
                </a:solidFill>
              </a:rPr>
            </a:br>
            <a:r>
              <a:rPr lang="en-US" sz="2000" cap="none" dirty="0">
                <a:solidFill>
                  <a:schemeClr val="tx1"/>
                </a:solidFill>
              </a:rPr>
              <a:t>Cover page – example</a:t>
            </a:r>
            <a:endParaRPr lang="en-US" cap="none" dirty="0">
              <a:solidFill>
                <a:schemeClr val="tx1"/>
              </a:solidFill>
            </a:endParaRPr>
          </a:p>
        </p:txBody>
      </p:sp>
      <p:sp>
        <p:nvSpPr>
          <p:cNvPr id="22" name="TextBox 21">
            <a:extLst>
              <a:ext uri="{FF2B5EF4-FFF2-40B4-BE49-F238E27FC236}">
                <a16:creationId xmlns:a16="http://schemas.microsoft.com/office/drawing/2014/main" id="{5711BFFB-8C38-455C-9397-2D0A750FC871}"/>
              </a:ext>
            </a:extLst>
          </p:cNvPr>
          <p:cNvSpPr txBox="1"/>
          <p:nvPr/>
        </p:nvSpPr>
        <p:spPr>
          <a:xfrm>
            <a:off x="6170213" y="1781850"/>
            <a:ext cx="3137452"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This example is 4 pages long. </a:t>
            </a:r>
          </a:p>
        </p:txBody>
      </p:sp>
      <p:pic>
        <p:nvPicPr>
          <p:cNvPr id="4" name="Picture 3">
            <a:extLst>
              <a:ext uri="{FF2B5EF4-FFF2-40B4-BE49-F238E27FC236}">
                <a16:creationId xmlns:a16="http://schemas.microsoft.com/office/drawing/2014/main" id="{32FEA18D-8300-4A1E-A7EB-D5E69C9F0333}"/>
              </a:ext>
            </a:extLst>
          </p:cNvPr>
          <p:cNvPicPr>
            <a:picLocks noChangeAspect="1"/>
          </p:cNvPicPr>
          <p:nvPr/>
        </p:nvPicPr>
        <p:blipFill>
          <a:blip r:embed="rId3"/>
          <a:stretch>
            <a:fillRect/>
          </a:stretch>
        </p:blipFill>
        <p:spPr>
          <a:xfrm>
            <a:off x="1832823" y="1048514"/>
            <a:ext cx="4152995" cy="5355622"/>
          </a:xfrm>
          <a:prstGeom prst="rect">
            <a:avLst/>
          </a:prstGeom>
          <a:ln>
            <a:solidFill>
              <a:schemeClr val="accent1"/>
            </a:solidFill>
          </a:ln>
        </p:spPr>
      </p:pic>
    </p:spTree>
    <p:extLst>
      <p:ext uri="{BB962C8B-B14F-4D97-AF65-F5344CB8AC3E}">
        <p14:creationId xmlns:p14="http://schemas.microsoft.com/office/powerpoint/2010/main" val="423131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Outputs</a:t>
            </a:r>
            <a:br>
              <a:rPr lang="en-US" dirty="0">
                <a:solidFill>
                  <a:schemeClr val="tx1"/>
                </a:solidFill>
              </a:rPr>
            </a:br>
            <a:r>
              <a:rPr lang="en-US" sz="2000" cap="none" dirty="0" err="1">
                <a:solidFill>
                  <a:schemeClr val="tx1"/>
                </a:solidFill>
              </a:rPr>
              <a:t>tri_specs</a:t>
            </a:r>
            <a:r>
              <a:rPr lang="en-US" sz="2000" cap="none" dirty="0">
                <a:solidFill>
                  <a:schemeClr val="tx1"/>
                </a:solidFill>
              </a:rPr>
              <a:t> – example</a:t>
            </a:r>
            <a:endParaRPr lang="en-US" cap="none" dirty="0">
              <a:solidFill>
                <a:schemeClr val="tx1"/>
              </a:solidFill>
            </a:endParaRPr>
          </a:p>
        </p:txBody>
      </p:sp>
      <p:sp>
        <p:nvSpPr>
          <p:cNvPr id="22" name="TextBox 21">
            <a:extLst>
              <a:ext uri="{FF2B5EF4-FFF2-40B4-BE49-F238E27FC236}">
                <a16:creationId xmlns:a16="http://schemas.microsoft.com/office/drawing/2014/main" id="{5711BFFB-8C38-455C-9397-2D0A750FC871}"/>
              </a:ext>
            </a:extLst>
          </p:cNvPr>
          <p:cNvSpPr txBox="1"/>
          <p:nvPr/>
        </p:nvSpPr>
        <p:spPr>
          <a:xfrm>
            <a:off x="6170213" y="1781850"/>
            <a:ext cx="3137452"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This example is 23 pages long. </a:t>
            </a:r>
          </a:p>
        </p:txBody>
      </p:sp>
      <p:pic>
        <p:nvPicPr>
          <p:cNvPr id="6" name="Picture 5">
            <a:extLst>
              <a:ext uri="{FF2B5EF4-FFF2-40B4-BE49-F238E27FC236}">
                <a16:creationId xmlns:a16="http://schemas.microsoft.com/office/drawing/2014/main" id="{3E7E4429-9AA5-4E8C-9F21-452328A3AD67}"/>
              </a:ext>
            </a:extLst>
          </p:cNvPr>
          <p:cNvPicPr>
            <a:picLocks noChangeAspect="1"/>
          </p:cNvPicPr>
          <p:nvPr/>
        </p:nvPicPr>
        <p:blipFill>
          <a:blip r:embed="rId3"/>
          <a:stretch>
            <a:fillRect/>
          </a:stretch>
        </p:blipFill>
        <p:spPr>
          <a:xfrm>
            <a:off x="1867267" y="1137039"/>
            <a:ext cx="3907155" cy="5313998"/>
          </a:xfrm>
          <a:prstGeom prst="rect">
            <a:avLst/>
          </a:prstGeom>
          <a:ln>
            <a:solidFill>
              <a:schemeClr val="accent1"/>
            </a:solidFill>
          </a:ln>
        </p:spPr>
      </p:pic>
    </p:spTree>
    <p:extLst>
      <p:ext uri="{BB962C8B-B14F-4D97-AF65-F5344CB8AC3E}">
        <p14:creationId xmlns:p14="http://schemas.microsoft.com/office/powerpoint/2010/main" val="199841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Outputs</a:t>
            </a:r>
            <a:br>
              <a:rPr lang="en-US" dirty="0">
                <a:solidFill>
                  <a:schemeClr val="tx1"/>
                </a:solidFill>
              </a:rPr>
            </a:br>
            <a:r>
              <a:rPr lang="en-US" sz="2000" cap="none" dirty="0">
                <a:solidFill>
                  <a:schemeClr val="tx1"/>
                </a:solidFill>
              </a:rPr>
              <a:t>test_map – example</a:t>
            </a:r>
            <a:endParaRPr lang="en-US" cap="none" dirty="0">
              <a:solidFill>
                <a:schemeClr val="tx1"/>
              </a:solidFill>
            </a:endParaRPr>
          </a:p>
        </p:txBody>
      </p:sp>
      <p:pic>
        <p:nvPicPr>
          <p:cNvPr id="3" name="Picture 2">
            <a:extLst>
              <a:ext uri="{FF2B5EF4-FFF2-40B4-BE49-F238E27FC236}">
                <a16:creationId xmlns:a16="http://schemas.microsoft.com/office/drawing/2014/main" id="{71705621-1838-4F92-B327-96A7D27E804A}"/>
              </a:ext>
            </a:extLst>
          </p:cNvPr>
          <p:cNvPicPr>
            <a:picLocks noChangeAspect="1"/>
          </p:cNvPicPr>
          <p:nvPr/>
        </p:nvPicPr>
        <p:blipFill>
          <a:blip r:embed="rId3"/>
          <a:stretch>
            <a:fillRect/>
          </a:stretch>
        </p:blipFill>
        <p:spPr>
          <a:xfrm>
            <a:off x="135172" y="2516760"/>
            <a:ext cx="8953169" cy="235326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06308E01-75CA-4096-9883-C7E6B3C9C84F}"/>
              </a:ext>
            </a:extLst>
          </p:cNvPr>
          <p:cNvCxnSpPr>
            <a:cxnSpLocks/>
            <a:stCxn id="8" idx="2"/>
          </p:cNvCxnSpPr>
          <p:nvPr/>
        </p:nvCxnSpPr>
        <p:spPr bwMode="auto">
          <a:xfrm>
            <a:off x="8137108" y="2305829"/>
            <a:ext cx="1083092" cy="3499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11CE1508-84B3-4205-83F8-D3CA346D99A1}"/>
              </a:ext>
            </a:extLst>
          </p:cNvPr>
          <p:cNvSpPr txBox="1"/>
          <p:nvPr/>
        </p:nvSpPr>
        <p:spPr>
          <a:xfrm>
            <a:off x="7562899" y="1567165"/>
            <a:ext cx="1148417" cy="738664"/>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7 more columns not shown</a:t>
            </a:r>
          </a:p>
        </p:txBody>
      </p:sp>
    </p:spTree>
    <p:extLst>
      <p:ext uri="{BB962C8B-B14F-4D97-AF65-F5344CB8AC3E}">
        <p14:creationId xmlns:p14="http://schemas.microsoft.com/office/powerpoint/2010/main" val="321398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TRI</a:t>
            </a:r>
            <a:r>
              <a:rPr lang="en-US" dirty="0">
                <a:solidFill>
                  <a:schemeClr val="accent3"/>
                </a:solidFill>
              </a:rPr>
              <a:t> </a:t>
            </a:r>
            <a:r>
              <a:rPr lang="en-US" dirty="0">
                <a:solidFill>
                  <a:schemeClr val="tx1"/>
                </a:solidFill>
              </a:rPr>
              <a:t>Outputs</a:t>
            </a:r>
            <a:br>
              <a:rPr lang="en-US" dirty="0">
                <a:solidFill>
                  <a:schemeClr val="tx1"/>
                </a:solidFill>
              </a:rPr>
            </a:br>
            <a:r>
              <a:rPr lang="en-US" sz="2000" cap="none" dirty="0">
                <a:solidFill>
                  <a:schemeClr val="tx1"/>
                </a:solidFill>
              </a:rPr>
              <a:t>Test plan – example</a:t>
            </a:r>
            <a:endParaRPr lang="en-US" cap="none" dirty="0">
              <a:solidFill>
                <a:schemeClr val="tx1"/>
              </a:solidFill>
            </a:endParaRPr>
          </a:p>
        </p:txBody>
      </p:sp>
      <p:sp>
        <p:nvSpPr>
          <p:cNvPr id="22" name="TextBox 21">
            <a:extLst>
              <a:ext uri="{FF2B5EF4-FFF2-40B4-BE49-F238E27FC236}">
                <a16:creationId xmlns:a16="http://schemas.microsoft.com/office/drawing/2014/main" id="{5711BFFB-8C38-455C-9397-2D0A750FC871}"/>
              </a:ext>
            </a:extLst>
          </p:cNvPr>
          <p:cNvSpPr txBox="1"/>
          <p:nvPr/>
        </p:nvSpPr>
        <p:spPr>
          <a:xfrm>
            <a:off x="6170213" y="1781850"/>
            <a:ext cx="3137452" cy="307777"/>
          </a:xfrm>
          <a:prstGeom prst="rect">
            <a:avLst/>
          </a:prstGeom>
          <a:solidFill>
            <a:srgbClr val="FF6600">
              <a:alpha val="50000"/>
            </a:srgbClr>
          </a:solidFill>
          <a:ln>
            <a:solidFill>
              <a:schemeClr val="tx1"/>
            </a:solidFill>
          </a:ln>
        </p:spPr>
        <p:txBody>
          <a:bodyPr wrap="square" rtlCol="0">
            <a:spAutoFit/>
          </a:bodyPr>
          <a:lstStyle/>
          <a:p>
            <a:pPr algn="ctr"/>
            <a:r>
              <a:rPr lang="en-US" sz="1400" dirty="0">
                <a:latin typeface="+mn-lt"/>
              </a:rPr>
              <a:t>This example is 13 pages long. </a:t>
            </a:r>
          </a:p>
        </p:txBody>
      </p:sp>
      <p:pic>
        <p:nvPicPr>
          <p:cNvPr id="5" name="Picture 4">
            <a:extLst>
              <a:ext uri="{FF2B5EF4-FFF2-40B4-BE49-F238E27FC236}">
                <a16:creationId xmlns:a16="http://schemas.microsoft.com/office/drawing/2014/main" id="{71928878-08D7-4EB6-9A36-CF5F60C538F1}"/>
              </a:ext>
            </a:extLst>
          </p:cNvPr>
          <p:cNvPicPr>
            <a:picLocks noChangeAspect="1"/>
          </p:cNvPicPr>
          <p:nvPr/>
        </p:nvPicPr>
        <p:blipFill>
          <a:blip r:embed="rId3"/>
          <a:stretch>
            <a:fillRect/>
          </a:stretch>
        </p:blipFill>
        <p:spPr>
          <a:xfrm>
            <a:off x="1874280" y="1084300"/>
            <a:ext cx="4124897" cy="5338763"/>
          </a:xfrm>
          <a:prstGeom prst="rect">
            <a:avLst/>
          </a:prstGeom>
          <a:ln>
            <a:solidFill>
              <a:schemeClr val="tx1"/>
            </a:solidFill>
          </a:ln>
        </p:spPr>
      </p:pic>
    </p:spTree>
    <p:extLst>
      <p:ext uri="{BB962C8B-B14F-4D97-AF65-F5344CB8AC3E}">
        <p14:creationId xmlns:p14="http://schemas.microsoft.com/office/powerpoint/2010/main" val="35676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906" y="3083615"/>
            <a:ext cx="3518452" cy="834887"/>
          </a:xfrm>
          <a:prstGeom prst="rect">
            <a:avLst/>
          </a:prstGeom>
        </p:spPr>
        <p:txBody>
          <a:bodyPr/>
          <a:lstStyle>
            <a:lvl1pPr algn="l" rtl="0" eaLnBrk="1" fontAlgn="base" hangingPunct="1">
              <a:spcBef>
                <a:spcPct val="0"/>
              </a:spcBef>
              <a:spcAft>
                <a:spcPct val="0"/>
              </a:spcAft>
              <a:defRPr sz="2400" cap="all" baseline="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r>
              <a:rPr lang="en-US" sz="3600" kern="0" dirty="0"/>
              <a:t>END</a:t>
            </a:r>
            <a:endParaRPr lang="en-US" kern="0" dirty="0"/>
          </a:p>
        </p:txBody>
      </p:sp>
    </p:spTree>
    <p:extLst>
      <p:ext uri="{BB962C8B-B14F-4D97-AF65-F5344CB8AC3E}">
        <p14:creationId xmlns:p14="http://schemas.microsoft.com/office/powerpoint/2010/main" val="61891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a:solidFill>
                  <a:srgbClr val="0000FF"/>
                </a:solidFill>
              </a:rPr>
              <a:t>TRS</a:t>
            </a:r>
            <a:r>
              <a:rPr lang="en-US" dirty="0">
                <a:solidFill>
                  <a:schemeClr val="tx1"/>
                </a:solidFill>
              </a:rPr>
              <a:t>?</a:t>
            </a:r>
          </a:p>
        </p:txBody>
      </p:sp>
      <p:sp>
        <p:nvSpPr>
          <p:cNvPr id="17" name="TextBox 16">
            <a:extLst>
              <a:ext uri="{FF2B5EF4-FFF2-40B4-BE49-F238E27FC236}">
                <a16:creationId xmlns:a16="http://schemas.microsoft.com/office/drawing/2014/main" id="{4AED2B1F-7809-4D6E-9D54-01B079434163}"/>
              </a:ext>
            </a:extLst>
          </p:cNvPr>
          <p:cNvSpPr txBox="1"/>
          <p:nvPr/>
        </p:nvSpPr>
        <p:spPr>
          <a:xfrm>
            <a:off x="797392" y="1215308"/>
            <a:ext cx="8422808" cy="1323439"/>
          </a:xfrm>
          <a:prstGeom prst="rect">
            <a:avLst/>
          </a:prstGeom>
          <a:noFill/>
        </p:spPr>
        <p:txBody>
          <a:bodyPr wrap="square" rtlCol="0">
            <a:spAutoFit/>
          </a:bodyPr>
          <a:lstStyle/>
          <a:p>
            <a:r>
              <a:rPr lang="en-US" sz="2000" dirty="0">
                <a:solidFill>
                  <a:srgbClr val="0000FF"/>
                </a:solidFill>
                <a:latin typeface="+mn-lt"/>
              </a:rPr>
              <a:t>TRS</a:t>
            </a:r>
            <a:r>
              <a:rPr lang="en-US" sz="2000" dirty="0">
                <a:latin typeface="+mn-lt"/>
              </a:rPr>
              <a:t> (Test Request Suite) is a software suite originally intended to define and execute test requests using CyFlex-automated test systems.</a:t>
            </a:r>
          </a:p>
          <a:p>
            <a:endParaRPr lang="en-US" sz="2000" dirty="0">
              <a:latin typeface="+mn-lt"/>
            </a:endParaRPr>
          </a:p>
          <a:p>
            <a:r>
              <a:rPr lang="en-US" sz="2000" dirty="0">
                <a:latin typeface="+mn-lt"/>
              </a:rPr>
              <a:t>Its parts are:</a:t>
            </a:r>
          </a:p>
        </p:txBody>
      </p:sp>
      <p:graphicFrame>
        <p:nvGraphicFramePr>
          <p:cNvPr id="3" name="Table 2">
            <a:extLst>
              <a:ext uri="{FF2B5EF4-FFF2-40B4-BE49-F238E27FC236}">
                <a16:creationId xmlns:a16="http://schemas.microsoft.com/office/drawing/2014/main" id="{603F4590-1AAF-41F3-A77C-ABBD6B165FA2}"/>
              </a:ext>
            </a:extLst>
          </p:cNvPr>
          <p:cNvGraphicFramePr>
            <a:graphicFrameLocks noGrp="1"/>
          </p:cNvGraphicFramePr>
          <p:nvPr>
            <p:extLst>
              <p:ext uri="{D42A27DB-BD31-4B8C-83A1-F6EECF244321}">
                <p14:modId xmlns:p14="http://schemas.microsoft.com/office/powerpoint/2010/main" val="1624198398"/>
              </p:ext>
            </p:extLst>
          </p:nvPr>
        </p:nvGraphicFramePr>
        <p:xfrm>
          <a:off x="797392" y="2846524"/>
          <a:ext cx="8158829" cy="3017520"/>
        </p:xfrm>
        <a:graphic>
          <a:graphicData uri="http://schemas.openxmlformats.org/drawingml/2006/table">
            <a:tbl>
              <a:tblPr firstRow="1" bandRow="1">
                <a:tableStyleId>{5C22544A-7EE6-4342-B048-85BDC9FD1C3A}</a:tableStyleId>
              </a:tblPr>
              <a:tblGrid>
                <a:gridCol w="721166">
                  <a:extLst>
                    <a:ext uri="{9D8B030D-6E8A-4147-A177-3AD203B41FA5}">
                      <a16:colId xmlns:a16="http://schemas.microsoft.com/office/drawing/2014/main" val="1590896410"/>
                    </a:ext>
                  </a:extLst>
                </a:gridCol>
                <a:gridCol w="1273629">
                  <a:extLst>
                    <a:ext uri="{9D8B030D-6E8A-4147-A177-3AD203B41FA5}">
                      <a16:colId xmlns:a16="http://schemas.microsoft.com/office/drawing/2014/main" val="3153625887"/>
                    </a:ext>
                  </a:extLst>
                </a:gridCol>
                <a:gridCol w="1061357">
                  <a:extLst>
                    <a:ext uri="{9D8B030D-6E8A-4147-A177-3AD203B41FA5}">
                      <a16:colId xmlns:a16="http://schemas.microsoft.com/office/drawing/2014/main" val="4122580280"/>
                    </a:ext>
                  </a:extLst>
                </a:gridCol>
                <a:gridCol w="2438096">
                  <a:extLst>
                    <a:ext uri="{9D8B030D-6E8A-4147-A177-3AD203B41FA5}">
                      <a16:colId xmlns:a16="http://schemas.microsoft.com/office/drawing/2014/main" val="1255577399"/>
                    </a:ext>
                  </a:extLst>
                </a:gridCol>
                <a:gridCol w="2664581">
                  <a:extLst>
                    <a:ext uri="{9D8B030D-6E8A-4147-A177-3AD203B41FA5}">
                      <a16:colId xmlns:a16="http://schemas.microsoft.com/office/drawing/2014/main" val="3805916566"/>
                    </a:ext>
                  </a:extLst>
                </a:gridCol>
              </a:tblGrid>
              <a:tr h="370840">
                <a:tc>
                  <a:txBody>
                    <a:bodyPr/>
                    <a:lstStyle/>
                    <a:p>
                      <a:pPr algn="ctr"/>
                      <a:r>
                        <a:rPr lang="en-US" sz="1100" dirty="0"/>
                        <a:t>Acronym</a:t>
                      </a:r>
                    </a:p>
                  </a:txBody>
                  <a:tcPr marL="0" marR="0" marT="0" marB="0" anchor="ctr"/>
                </a:tc>
                <a:tc>
                  <a:txBody>
                    <a:bodyPr/>
                    <a:lstStyle/>
                    <a:p>
                      <a:pPr algn="ctr"/>
                      <a:r>
                        <a:rPr lang="en-US" dirty="0"/>
                        <a:t>Name</a:t>
                      </a:r>
                    </a:p>
                  </a:txBody>
                  <a:tcPr marL="0" marR="0" marT="0" marB="0" anchor="ctr"/>
                </a:tc>
                <a:tc>
                  <a:txBody>
                    <a:bodyPr/>
                    <a:lstStyle/>
                    <a:p>
                      <a:pPr algn="ctr"/>
                      <a:r>
                        <a:rPr lang="en-US" dirty="0"/>
                        <a:t>Primary User</a:t>
                      </a:r>
                    </a:p>
                  </a:txBody>
                  <a:tcPr marL="0" marR="0" marT="0" marB="0" anchor="ctr"/>
                </a:tc>
                <a:tc>
                  <a:txBody>
                    <a:bodyPr/>
                    <a:lstStyle/>
                    <a:p>
                      <a:pPr algn="ctr"/>
                      <a:r>
                        <a:rPr lang="en-US" dirty="0"/>
                        <a:t>Function</a:t>
                      </a:r>
                    </a:p>
                  </a:txBody>
                  <a:tcPr marL="0" marR="0" marT="0" marB="0" anchor="ctr"/>
                </a:tc>
                <a:tc>
                  <a:txBody>
                    <a:bodyPr/>
                    <a:lstStyle/>
                    <a:p>
                      <a:pPr algn="ctr"/>
                      <a:r>
                        <a:rPr lang="en-US" dirty="0"/>
                        <a:t>Status</a:t>
                      </a:r>
                    </a:p>
                  </a:txBody>
                  <a:tcPr marL="0" marR="0" marT="0" marB="0" anchor="ctr"/>
                </a:tc>
                <a:extLst>
                  <a:ext uri="{0D108BD9-81ED-4DB2-BD59-A6C34878D82A}">
                    <a16:rowId xmlns:a16="http://schemas.microsoft.com/office/drawing/2014/main" val="2174604336"/>
                  </a:ext>
                </a:extLst>
              </a:tr>
              <a:tr h="370840">
                <a:tc>
                  <a:txBody>
                    <a:bodyPr/>
                    <a:lstStyle/>
                    <a:p>
                      <a:pPr algn="ctr"/>
                      <a:r>
                        <a:rPr lang="en-US" dirty="0"/>
                        <a:t>TRI</a:t>
                      </a:r>
                    </a:p>
                  </a:txBody>
                  <a:tcPr marL="0" marR="0" marT="0" marB="0" anchor="ctr"/>
                </a:tc>
                <a:tc>
                  <a:txBody>
                    <a:bodyPr/>
                    <a:lstStyle/>
                    <a:p>
                      <a:pPr algn="ctr"/>
                      <a:r>
                        <a:rPr lang="en-US" sz="1800" dirty="0">
                          <a:latin typeface="+mn-lt"/>
                        </a:rPr>
                        <a:t>Test Request Interface</a:t>
                      </a:r>
                      <a:endParaRPr lang="en-US" dirty="0"/>
                    </a:p>
                  </a:txBody>
                  <a:tcPr marL="0" marR="0" marT="0" marB="0" anchor="ctr"/>
                </a:tc>
                <a:tc>
                  <a:txBody>
                    <a:bodyPr/>
                    <a:lstStyle/>
                    <a:p>
                      <a:pPr algn="ctr"/>
                      <a:r>
                        <a:rPr lang="en-US" sz="1600" dirty="0"/>
                        <a:t>test requestors</a:t>
                      </a:r>
                    </a:p>
                  </a:txBody>
                  <a:tcPr marL="0" marR="0" marT="0" marB="0" anchor="ctr"/>
                </a:tc>
                <a:tc>
                  <a:txBody>
                    <a:bodyPr/>
                    <a:lstStyle/>
                    <a:p>
                      <a:pPr algn="ctr"/>
                      <a:r>
                        <a:rPr lang="en-US" sz="1600" dirty="0"/>
                        <a:t>draft, submit, and revise test plans</a:t>
                      </a:r>
                    </a:p>
                  </a:txBody>
                  <a:tcPr marL="0" marR="0" marT="0" marB="0" anchor="ctr"/>
                </a:tc>
                <a:tc>
                  <a:txBody>
                    <a:bodyPr/>
                    <a:lstStyle/>
                    <a:p>
                      <a:pPr algn="ctr"/>
                      <a:r>
                        <a:rPr lang="en-US" sz="1600" dirty="0"/>
                        <a:t>in development for initial implementation at CTC EML </a:t>
                      </a:r>
                    </a:p>
                  </a:txBody>
                  <a:tcPr marL="0" marR="0" marT="0" marB="0" anchor="ctr"/>
                </a:tc>
                <a:extLst>
                  <a:ext uri="{0D108BD9-81ED-4DB2-BD59-A6C34878D82A}">
                    <a16:rowId xmlns:a16="http://schemas.microsoft.com/office/drawing/2014/main" val="3414096286"/>
                  </a:ext>
                </a:extLst>
              </a:tr>
              <a:tr h="370840">
                <a:tc>
                  <a:txBody>
                    <a:bodyPr/>
                    <a:lstStyle/>
                    <a:p>
                      <a:pPr algn="ctr"/>
                      <a:r>
                        <a:rPr lang="en-US" dirty="0"/>
                        <a:t>TRP</a:t>
                      </a:r>
                    </a:p>
                  </a:txBody>
                  <a:tcPr marL="0" marR="0" marT="0" marB="0" anchor="ctr"/>
                </a:tc>
                <a:tc>
                  <a:txBody>
                    <a:bodyPr/>
                    <a:lstStyle/>
                    <a:p>
                      <a:pPr algn="ctr"/>
                      <a:r>
                        <a:rPr lang="en-US" sz="1800" dirty="0">
                          <a:latin typeface="+mn-lt"/>
                        </a:rPr>
                        <a:t>Test Request Processor</a:t>
                      </a:r>
                      <a:endParaRPr lang="en-US" dirty="0"/>
                    </a:p>
                  </a:txBody>
                  <a:tcPr marL="0" marR="0" marT="0" marB="0" anchor="ctr"/>
                </a:tc>
                <a:tc>
                  <a:txBody>
                    <a:bodyPr/>
                    <a:lstStyle/>
                    <a:p>
                      <a:pPr algn="ctr"/>
                      <a:r>
                        <a:rPr lang="en-US" sz="1600" dirty="0">
                          <a:latin typeface="+mn-lt"/>
                        </a:rPr>
                        <a:t>test facility staff </a:t>
                      </a:r>
                      <a:endParaRPr lang="en-US" sz="1600" dirty="0"/>
                    </a:p>
                  </a:txBody>
                  <a:tcPr marL="0" marR="0" marT="0" marB="0" anchor="ctr"/>
                </a:tc>
                <a:tc>
                  <a:txBody>
                    <a:bodyPr/>
                    <a:lstStyle/>
                    <a:p>
                      <a:pPr algn="ctr"/>
                      <a:r>
                        <a:rPr lang="en-US" sz="1600" dirty="0">
                          <a:latin typeface="+mn-lt"/>
                        </a:rPr>
                        <a:t>export the test plans in a format customized for the target test cell</a:t>
                      </a:r>
                      <a:endParaRPr lang="en-US" sz="1600" dirty="0"/>
                    </a:p>
                  </a:txBody>
                  <a:tcPr marL="0" marR="0" marT="0" marB="0" anchor="ctr"/>
                </a:tc>
                <a:tc>
                  <a:txBody>
                    <a:bodyPr/>
                    <a:lstStyle/>
                    <a:p>
                      <a:pPr algn="ctr"/>
                      <a:r>
                        <a:rPr lang="en-US" sz="1600" dirty="0"/>
                        <a:t>in development for initial implementation at CTC EML</a:t>
                      </a:r>
                    </a:p>
                  </a:txBody>
                  <a:tcPr marL="0" marR="0" marT="0" marB="0" anchor="ctr"/>
                </a:tc>
                <a:extLst>
                  <a:ext uri="{0D108BD9-81ED-4DB2-BD59-A6C34878D82A}">
                    <a16:rowId xmlns:a16="http://schemas.microsoft.com/office/drawing/2014/main" val="2177899253"/>
                  </a:ext>
                </a:extLst>
              </a:tr>
              <a:tr h="370840">
                <a:tc>
                  <a:txBody>
                    <a:bodyPr/>
                    <a:lstStyle/>
                    <a:p>
                      <a:pPr algn="ctr"/>
                      <a:r>
                        <a:rPr lang="en-US" dirty="0"/>
                        <a:t>TRC</a:t>
                      </a:r>
                    </a:p>
                  </a:txBody>
                  <a:tcPr marL="0" marR="0" marT="0" marB="0" anchor="ctr"/>
                </a:tc>
                <a:tc>
                  <a:txBody>
                    <a:bodyPr/>
                    <a:lstStyle/>
                    <a:p>
                      <a:pPr algn="ctr"/>
                      <a:r>
                        <a:rPr lang="en-US" sz="1800" dirty="0">
                          <a:latin typeface="+mn-lt"/>
                        </a:rPr>
                        <a:t>Test Run-time Controller</a:t>
                      </a:r>
                      <a:endParaRPr lang="en-US" dirty="0"/>
                    </a:p>
                  </a:txBody>
                  <a:tcPr marL="0" marR="0" marT="0" marB="0" anchor="ctr"/>
                </a:tc>
                <a:tc>
                  <a:txBody>
                    <a:bodyPr/>
                    <a:lstStyle/>
                    <a:p>
                      <a:pPr algn="ctr"/>
                      <a:r>
                        <a:rPr lang="en-US" sz="1600" dirty="0">
                          <a:latin typeface="+mn-lt"/>
                        </a:rPr>
                        <a:t>test cell operators </a:t>
                      </a:r>
                      <a:endParaRPr lang="en-US" sz="1600" dirty="0"/>
                    </a:p>
                  </a:txBody>
                  <a:tcPr marL="0" marR="0" marT="0" marB="0" anchor="ctr"/>
                </a:tc>
                <a:tc>
                  <a:txBody>
                    <a:bodyPr/>
                    <a:lstStyle/>
                    <a:p>
                      <a:pPr algn="ctr"/>
                      <a:r>
                        <a:rPr lang="en-US" sz="1600" dirty="0">
                          <a:latin typeface="+mn-lt"/>
                        </a:rPr>
                        <a:t>control test sequence and report progress into the TRS data system </a:t>
                      </a:r>
                      <a:endParaRPr lang="en-US" sz="1600" dirty="0"/>
                    </a:p>
                  </a:txBody>
                  <a:tcPr marL="0" marR="0" marT="0" marB="0" anchor="ctr"/>
                </a:tc>
                <a:tc>
                  <a:txBody>
                    <a:bodyPr/>
                    <a:lstStyle/>
                    <a:p>
                      <a:pPr algn="ctr"/>
                      <a:r>
                        <a:rPr lang="en-US" sz="1600" dirty="0"/>
                        <a:t>development is on-hold</a:t>
                      </a:r>
                    </a:p>
                  </a:txBody>
                  <a:tcPr marL="0" marR="0" marT="0" marB="0" anchor="ctr"/>
                </a:tc>
                <a:extLst>
                  <a:ext uri="{0D108BD9-81ED-4DB2-BD59-A6C34878D82A}">
                    <a16:rowId xmlns:a16="http://schemas.microsoft.com/office/drawing/2014/main" val="45734479"/>
                  </a:ext>
                </a:extLst>
              </a:tr>
            </a:tbl>
          </a:graphicData>
        </a:graphic>
      </p:graphicFrame>
    </p:spTree>
    <p:extLst>
      <p:ext uri="{BB962C8B-B14F-4D97-AF65-F5344CB8AC3E}">
        <p14:creationId xmlns:p14="http://schemas.microsoft.com/office/powerpoint/2010/main" val="244971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Original</a:t>
            </a:r>
            <a:r>
              <a:rPr lang="en-US" dirty="0"/>
              <a:t> </a:t>
            </a:r>
            <a:r>
              <a:rPr lang="en-US" dirty="0">
                <a:solidFill>
                  <a:srgbClr val="0000FF"/>
                </a:solidFill>
              </a:rPr>
              <a:t>TRS</a:t>
            </a:r>
            <a:r>
              <a:rPr lang="en-US" dirty="0">
                <a:solidFill>
                  <a:schemeClr val="accent3"/>
                </a:solidFill>
              </a:rPr>
              <a:t> </a:t>
            </a:r>
            <a:r>
              <a:rPr lang="en-US" dirty="0">
                <a:solidFill>
                  <a:schemeClr val="tx1"/>
                </a:solidFill>
              </a:rPr>
              <a:t>Vision</a:t>
            </a:r>
          </a:p>
        </p:txBody>
      </p:sp>
      <p:sp>
        <p:nvSpPr>
          <p:cNvPr id="17" name="TextBox 16">
            <a:extLst>
              <a:ext uri="{FF2B5EF4-FFF2-40B4-BE49-F238E27FC236}">
                <a16:creationId xmlns:a16="http://schemas.microsoft.com/office/drawing/2014/main" id="{4AED2B1F-7809-4D6E-9D54-01B079434163}"/>
              </a:ext>
            </a:extLst>
          </p:cNvPr>
          <p:cNvSpPr txBox="1"/>
          <p:nvPr/>
        </p:nvSpPr>
        <p:spPr>
          <a:xfrm>
            <a:off x="797392" y="1215308"/>
            <a:ext cx="8422808" cy="4939814"/>
          </a:xfrm>
          <a:prstGeom prst="rect">
            <a:avLst/>
          </a:prstGeom>
          <a:noFill/>
        </p:spPr>
        <p:txBody>
          <a:bodyPr wrap="square" rtlCol="0">
            <a:spAutoFit/>
          </a:bodyPr>
          <a:lstStyle/>
          <a:p>
            <a:pPr marL="342900" indent="-342900">
              <a:spcAft>
                <a:spcPts val="600"/>
              </a:spcAft>
              <a:buClr>
                <a:srgbClr val="FF6600"/>
              </a:buClr>
              <a:buFont typeface="Wingdings" panose="05000000000000000000" pitchFamily="2" charset="2"/>
              <a:buChar char="§"/>
            </a:pPr>
            <a:r>
              <a:rPr lang="en-US" sz="1800" dirty="0">
                <a:latin typeface="+mn-lt"/>
              </a:rPr>
              <a:t>focus on CTC performance cells</a:t>
            </a:r>
          </a:p>
          <a:p>
            <a:pPr marL="342900" indent="-342900">
              <a:spcAft>
                <a:spcPts val="600"/>
              </a:spcAft>
              <a:buClr>
                <a:srgbClr val="FF6600"/>
              </a:buClr>
              <a:buFont typeface="Wingdings" panose="05000000000000000000" pitchFamily="2" charset="2"/>
              <a:buChar char="§"/>
            </a:pPr>
            <a:r>
              <a:rPr lang="en-US" sz="1800" dirty="0">
                <a:latin typeface="+mn-lt"/>
              </a:rPr>
              <a:t>link the definition and execution of tests through electronic means (eliminate paper instructions and manual execution)</a:t>
            </a:r>
          </a:p>
          <a:p>
            <a:pPr marL="342900" indent="-342900">
              <a:spcAft>
                <a:spcPts val="600"/>
              </a:spcAft>
              <a:buClr>
                <a:srgbClr val="FF6600"/>
              </a:buClr>
              <a:buFont typeface="Wingdings" panose="05000000000000000000" pitchFamily="2" charset="2"/>
              <a:buChar char="§"/>
            </a:pPr>
            <a:r>
              <a:rPr lang="en-US" sz="1800" dirty="0">
                <a:latin typeface="+mn-lt"/>
              </a:rPr>
              <a:t>ensure test requests are complete (e.g. contains necessary files and logged channels) </a:t>
            </a:r>
          </a:p>
          <a:p>
            <a:pPr marL="342900" indent="-342900">
              <a:spcAft>
                <a:spcPts val="600"/>
              </a:spcAft>
              <a:buClr>
                <a:srgbClr val="FF6600"/>
              </a:buClr>
              <a:buFont typeface="Wingdings" panose="05000000000000000000" pitchFamily="2" charset="2"/>
              <a:buChar char="§"/>
            </a:pPr>
            <a:r>
              <a:rPr lang="en-US" sz="1800" dirty="0">
                <a:latin typeface="+mn-lt"/>
              </a:rPr>
              <a:t>consolidate all test request related information into one data system</a:t>
            </a:r>
          </a:p>
          <a:p>
            <a:pPr marL="342900" indent="-342900">
              <a:spcAft>
                <a:spcPts val="600"/>
              </a:spcAft>
              <a:buClr>
                <a:srgbClr val="FF6600"/>
              </a:buClr>
              <a:buFont typeface="Wingdings" panose="05000000000000000000" pitchFamily="2" charset="2"/>
              <a:buChar char="§"/>
            </a:pPr>
            <a:r>
              <a:rPr lang="en-US" sz="1800" dirty="0">
                <a:latin typeface="+mn-lt"/>
              </a:rPr>
              <a:t>track changes to test requests</a:t>
            </a:r>
          </a:p>
          <a:p>
            <a:pPr marL="342900" indent="-342900">
              <a:spcAft>
                <a:spcPts val="600"/>
              </a:spcAft>
              <a:buClr>
                <a:srgbClr val="FF6600"/>
              </a:buClr>
              <a:buFont typeface="Wingdings" panose="05000000000000000000" pitchFamily="2" charset="2"/>
              <a:buChar char="§"/>
            </a:pPr>
            <a:r>
              <a:rPr lang="en-US" sz="1800" dirty="0">
                <a:latin typeface="+mn-lt"/>
              </a:rPr>
              <a:t>track progress of tests (status and history of activities in each test request)</a:t>
            </a:r>
          </a:p>
          <a:p>
            <a:pPr marL="342900" indent="-342900">
              <a:spcAft>
                <a:spcPts val="600"/>
              </a:spcAft>
              <a:buClr>
                <a:srgbClr val="FF6600"/>
              </a:buClr>
              <a:buFont typeface="Wingdings" panose="05000000000000000000" pitchFamily="2" charset="2"/>
              <a:buChar char="§"/>
            </a:pPr>
            <a:r>
              <a:rPr lang="en-US" sz="1800" dirty="0">
                <a:latin typeface="+mn-lt"/>
              </a:rPr>
              <a:t>provide traceability of the test request and execution for years</a:t>
            </a:r>
          </a:p>
          <a:p>
            <a:pPr marL="342900" indent="-342900">
              <a:spcAft>
                <a:spcPts val="600"/>
              </a:spcAft>
              <a:buClr>
                <a:srgbClr val="FF6600"/>
              </a:buClr>
              <a:buFont typeface="Wingdings" panose="05000000000000000000" pitchFamily="2" charset="2"/>
              <a:buChar char="§"/>
            </a:pPr>
            <a:r>
              <a:rPr lang="en-US" sz="1800" dirty="0">
                <a:latin typeface="+mn-lt"/>
              </a:rPr>
              <a:t>support interruption of tests, removal of unit under test, reinstallation in an equivalent test bed, and restart the test where it left off</a:t>
            </a:r>
          </a:p>
          <a:p>
            <a:pPr marL="342900" indent="-342900">
              <a:spcAft>
                <a:spcPts val="600"/>
              </a:spcAft>
              <a:buClr>
                <a:srgbClr val="FF6600"/>
              </a:buClr>
              <a:buFont typeface="Wingdings" panose="05000000000000000000" pitchFamily="2" charset="2"/>
              <a:buChar char="§"/>
            </a:pPr>
            <a:r>
              <a:rPr lang="en-US" sz="1800" dirty="0">
                <a:latin typeface="+mn-lt"/>
              </a:rPr>
              <a:t>provide a framework that can be reused for various test articles (e.g. engines, turbochargers, aftertreatment, fuel pumps)</a:t>
            </a:r>
          </a:p>
          <a:p>
            <a:pPr marL="342900" indent="-342900">
              <a:spcAft>
                <a:spcPts val="600"/>
              </a:spcAft>
              <a:buClr>
                <a:srgbClr val="FF6600"/>
              </a:buClr>
              <a:buFont typeface="Wingdings" panose="05000000000000000000" pitchFamily="2" charset="2"/>
              <a:buChar char="§"/>
            </a:pPr>
            <a:r>
              <a:rPr lang="en-US" sz="1800" dirty="0">
                <a:latin typeface="+mn-lt"/>
              </a:rPr>
              <a:t>provide a flexible framework that can be continually expanded to increase the scope of supported tests without the need for major reprogramming</a:t>
            </a:r>
          </a:p>
        </p:txBody>
      </p:sp>
    </p:spTree>
    <p:extLst>
      <p:ext uri="{BB962C8B-B14F-4D97-AF65-F5344CB8AC3E}">
        <p14:creationId xmlns:p14="http://schemas.microsoft.com/office/powerpoint/2010/main" val="180213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t>
            </a:r>
            <a:r>
              <a:rPr lang="en-US" dirty="0"/>
              <a:t> </a:t>
            </a:r>
            <a:r>
              <a:rPr lang="en-US" dirty="0">
                <a:solidFill>
                  <a:srgbClr val="0000FF"/>
                </a:solidFill>
              </a:rPr>
              <a:t>TRS</a:t>
            </a:r>
            <a:r>
              <a:rPr lang="en-US" dirty="0">
                <a:solidFill>
                  <a:schemeClr val="accent3"/>
                </a:solidFill>
              </a:rPr>
              <a:t> </a:t>
            </a:r>
            <a:r>
              <a:rPr lang="en-US" dirty="0">
                <a:solidFill>
                  <a:schemeClr val="tx1"/>
                </a:solidFill>
              </a:rPr>
              <a:t>Vision</a:t>
            </a:r>
          </a:p>
        </p:txBody>
      </p:sp>
      <p:sp>
        <p:nvSpPr>
          <p:cNvPr id="17" name="TextBox 16">
            <a:extLst>
              <a:ext uri="{FF2B5EF4-FFF2-40B4-BE49-F238E27FC236}">
                <a16:creationId xmlns:a16="http://schemas.microsoft.com/office/drawing/2014/main" id="{4AED2B1F-7809-4D6E-9D54-01B079434163}"/>
              </a:ext>
            </a:extLst>
          </p:cNvPr>
          <p:cNvSpPr txBox="1"/>
          <p:nvPr/>
        </p:nvSpPr>
        <p:spPr>
          <a:xfrm>
            <a:off x="797392" y="1819607"/>
            <a:ext cx="8422808" cy="1077218"/>
          </a:xfrm>
          <a:prstGeom prst="rect">
            <a:avLst/>
          </a:prstGeom>
          <a:noFill/>
        </p:spPr>
        <p:txBody>
          <a:bodyPr wrap="square" rtlCol="0">
            <a:spAutoFit/>
          </a:bodyPr>
          <a:lstStyle/>
          <a:p>
            <a:pPr marL="342900" indent="-342900">
              <a:spcAft>
                <a:spcPts val="600"/>
              </a:spcAft>
              <a:buClr>
                <a:srgbClr val="FF6600"/>
              </a:buClr>
              <a:buFont typeface="Wingdings" panose="05000000000000000000" pitchFamily="2" charset="2"/>
              <a:buChar char="§"/>
            </a:pPr>
            <a:r>
              <a:rPr lang="en-US" sz="1800" dirty="0">
                <a:latin typeface="+mn-lt"/>
              </a:rPr>
              <a:t>shift focus to CTC EML</a:t>
            </a:r>
          </a:p>
          <a:p>
            <a:pPr marL="342900" indent="-342900">
              <a:spcAft>
                <a:spcPts val="600"/>
              </a:spcAft>
              <a:buClr>
                <a:srgbClr val="FF6600"/>
              </a:buClr>
              <a:buFont typeface="Wingdings" panose="05000000000000000000" pitchFamily="2" charset="2"/>
              <a:buChar char="§"/>
            </a:pPr>
            <a:r>
              <a:rPr lang="en-US" sz="1800" dirty="0">
                <a:latin typeface="+mn-lt"/>
              </a:rPr>
              <a:t>replace CVS-CI </a:t>
            </a:r>
            <a:r>
              <a:rPr lang="en-US" sz="1800" dirty="0">
                <a:solidFill>
                  <a:schemeClr val="bg1">
                    <a:lumMod val="50000"/>
                  </a:schemeClr>
                </a:solidFill>
                <a:latin typeface="+mn-lt"/>
              </a:rPr>
              <a:t>(CVS cell’s Customer Interface for entering test plans)</a:t>
            </a:r>
          </a:p>
          <a:p>
            <a:pPr marL="342900" indent="-342900">
              <a:spcAft>
                <a:spcPts val="600"/>
              </a:spcAft>
              <a:buClr>
                <a:srgbClr val="FF6600"/>
              </a:buClr>
              <a:buFont typeface="Wingdings" panose="05000000000000000000" pitchFamily="2" charset="2"/>
              <a:buChar char="§"/>
            </a:pPr>
            <a:r>
              <a:rPr lang="en-US" sz="1800" dirty="0">
                <a:latin typeface="+mn-lt"/>
              </a:rPr>
              <a:t>retain TRC and associated features</a:t>
            </a:r>
          </a:p>
        </p:txBody>
      </p:sp>
    </p:spTree>
    <p:extLst>
      <p:ext uri="{BB962C8B-B14F-4D97-AF65-F5344CB8AC3E}">
        <p14:creationId xmlns:p14="http://schemas.microsoft.com/office/powerpoint/2010/main" val="17258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a:t>
            </a:r>
            <a:r>
              <a:rPr lang="en-US" dirty="0"/>
              <a:t> </a:t>
            </a:r>
            <a:r>
              <a:rPr lang="en-US" dirty="0">
                <a:solidFill>
                  <a:srgbClr val="0000FF"/>
                </a:solidFill>
              </a:rPr>
              <a:t>TRS</a:t>
            </a:r>
            <a:r>
              <a:rPr lang="en-US" dirty="0"/>
              <a:t> </a:t>
            </a:r>
            <a:r>
              <a:rPr lang="en-US" dirty="0">
                <a:solidFill>
                  <a:schemeClr val="tx1"/>
                </a:solidFill>
              </a:rPr>
              <a:t>Vision</a:t>
            </a:r>
          </a:p>
        </p:txBody>
      </p:sp>
      <p:sp>
        <p:nvSpPr>
          <p:cNvPr id="17" name="TextBox 16">
            <a:extLst>
              <a:ext uri="{FF2B5EF4-FFF2-40B4-BE49-F238E27FC236}">
                <a16:creationId xmlns:a16="http://schemas.microsoft.com/office/drawing/2014/main" id="{4AED2B1F-7809-4D6E-9D54-01B079434163}"/>
              </a:ext>
            </a:extLst>
          </p:cNvPr>
          <p:cNvSpPr txBox="1"/>
          <p:nvPr/>
        </p:nvSpPr>
        <p:spPr>
          <a:xfrm>
            <a:off x="797392" y="1215308"/>
            <a:ext cx="8422808" cy="4662815"/>
          </a:xfrm>
          <a:prstGeom prst="rect">
            <a:avLst/>
          </a:prstGeom>
          <a:noFill/>
        </p:spPr>
        <p:txBody>
          <a:bodyPr wrap="square" rtlCol="0">
            <a:spAutoFit/>
          </a:bodyPr>
          <a:lstStyle/>
          <a:p>
            <a:pPr marL="342900" indent="-342900">
              <a:buClr>
                <a:srgbClr val="FF6600"/>
              </a:buClr>
              <a:buFont typeface="Wingdings" panose="05000000000000000000" pitchFamily="2" charset="2"/>
              <a:buChar char="§"/>
            </a:pPr>
            <a:r>
              <a:rPr lang="en-US" sz="1800" dirty="0">
                <a:latin typeface="+mn-lt"/>
              </a:rPr>
              <a:t>continue focus on CTC EML</a:t>
            </a:r>
          </a:p>
          <a:p>
            <a:pPr marL="342900" indent="-342900">
              <a:buClr>
                <a:srgbClr val="FF6600"/>
              </a:buClr>
              <a:buFont typeface="Wingdings" panose="05000000000000000000" pitchFamily="2" charset="2"/>
              <a:buChar char="§"/>
            </a:pPr>
            <a:r>
              <a:rPr lang="en-US" sz="1800" dirty="0">
                <a:latin typeface="+mn-lt"/>
              </a:rPr>
              <a:t>drop TRC and associated features</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track progress of tests </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provide traceability of the test request and execution</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support interruption of tests, removal of unit under test, reinstallation in an equivalent test bed, and restart the test where it left off</a:t>
            </a:r>
          </a:p>
          <a:p>
            <a:pPr marL="342900" indent="-342900">
              <a:spcBef>
                <a:spcPts val="600"/>
              </a:spcBef>
              <a:buClr>
                <a:srgbClr val="FF6600"/>
              </a:buClr>
              <a:buFont typeface="Wingdings" panose="05000000000000000000" pitchFamily="2" charset="2"/>
              <a:buChar char="§"/>
            </a:pPr>
            <a:r>
              <a:rPr lang="en-US" sz="1800" dirty="0">
                <a:latin typeface="+mn-lt"/>
              </a:rPr>
              <a:t>retain existing test cell software and data flow</a:t>
            </a:r>
          </a:p>
          <a:p>
            <a:pPr marL="342900" indent="-342900">
              <a:spcBef>
                <a:spcPts val="600"/>
              </a:spcBef>
              <a:buClr>
                <a:srgbClr val="FF6600"/>
              </a:buClr>
              <a:buFont typeface="Wingdings" panose="05000000000000000000" pitchFamily="2" charset="2"/>
              <a:buChar char="§"/>
            </a:pPr>
            <a:r>
              <a:rPr lang="en-US" sz="1800" dirty="0">
                <a:latin typeface="+mn-lt"/>
              </a:rPr>
              <a:t>replicate existing outputs from CVS-CI</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cvs_specs.dat</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testmap.txt</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test plan cover sheet</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test plan printout</a:t>
            </a:r>
          </a:p>
          <a:p>
            <a:pPr marL="342900" indent="-342900">
              <a:spcBef>
                <a:spcPts val="600"/>
              </a:spcBef>
              <a:buClr>
                <a:srgbClr val="FF6600"/>
              </a:buClr>
              <a:buFont typeface="Wingdings" panose="05000000000000000000" pitchFamily="2" charset="2"/>
              <a:buChar char="§"/>
            </a:pPr>
            <a:r>
              <a:rPr lang="en-US" sz="1800" dirty="0">
                <a:latin typeface="+mn-lt"/>
              </a:rPr>
              <a:t>create a utility to convert CVS-CI test plans to TRI test requests</a:t>
            </a:r>
          </a:p>
          <a:p>
            <a:pPr marL="342900" indent="-342900">
              <a:spcBef>
                <a:spcPts val="600"/>
              </a:spcBef>
              <a:buClr>
                <a:srgbClr val="FF6600"/>
              </a:buClr>
              <a:buFont typeface="Wingdings" panose="05000000000000000000" pitchFamily="2" charset="2"/>
              <a:buChar char="§"/>
            </a:pPr>
            <a:r>
              <a:rPr lang="en-US" sz="1800" dirty="0">
                <a:latin typeface="+mn-lt"/>
              </a:rPr>
              <a:t>add fields for required/desired new capabilities</a:t>
            </a:r>
          </a:p>
          <a:p>
            <a:pPr marL="342900" indent="-342900">
              <a:spcBef>
                <a:spcPts val="600"/>
              </a:spcBef>
              <a:buClr>
                <a:srgbClr val="FF6600"/>
              </a:buClr>
              <a:buFont typeface="Wingdings" panose="05000000000000000000" pitchFamily="2" charset="2"/>
              <a:buChar char="§"/>
            </a:pPr>
            <a:r>
              <a:rPr lang="en-US" sz="1800" dirty="0">
                <a:latin typeface="+mn-lt"/>
              </a:rPr>
              <a:t>analyze organization of test request data for a better user experience (i.e. more intuitive) and relative to required/desired new capabilities</a:t>
            </a:r>
          </a:p>
        </p:txBody>
      </p:sp>
    </p:spTree>
    <p:extLst>
      <p:ext uri="{BB962C8B-B14F-4D97-AF65-F5344CB8AC3E}">
        <p14:creationId xmlns:p14="http://schemas.microsoft.com/office/powerpoint/2010/main" val="406650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a:t>
            </a:r>
            <a:r>
              <a:rPr lang="en-US" dirty="0"/>
              <a:t> </a:t>
            </a:r>
            <a:r>
              <a:rPr lang="en-US" dirty="0">
                <a:solidFill>
                  <a:srgbClr val="0000FF"/>
                </a:solidFill>
              </a:rPr>
              <a:t>TRS</a:t>
            </a:r>
            <a:r>
              <a:rPr lang="en-US" dirty="0">
                <a:solidFill>
                  <a:schemeClr val="accent3"/>
                </a:solidFill>
              </a:rPr>
              <a:t> </a:t>
            </a:r>
            <a:r>
              <a:rPr lang="en-US" dirty="0">
                <a:solidFill>
                  <a:schemeClr val="tx1"/>
                </a:solidFill>
              </a:rPr>
              <a:t>Vision</a:t>
            </a:r>
          </a:p>
        </p:txBody>
      </p:sp>
      <p:sp>
        <p:nvSpPr>
          <p:cNvPr id="17" name="TextBox 16">
            <a:extLst>
              <a:ext uri="{FF2B5EF4-FFF2-40B4-BE49-F238E27FC236}">
                <a16:creationId xmlns:a16="http://schemas.microsoft.com/office/drawing/2014/main" id="{4AED2B1F-7809-4D6E-9D54-01B079434163}"/>
              </a:ext>
            </a:extLst>
          </p:cNvPr>
          <p:cNvSpPr txBox="1"/>
          <p:nvPr/>
        </p:nvSpPr>
        <p:spPr>
          <a:xfrm>
            <a:off x="797392" y="1080136"/>
            <a:ext cx="8422808" cy="2339102"/>
          </a:xfrm>
          <a:prstGeom prst="rect">
            <a:avLst/>
          </a:prstGeom>
          <a:noFill/>
        </p:spPr>
        <p:txBody>
          <a:bodyPr wrap="square" rtlCol="0">
            <a:spAutoFit/>
          </a:bodyPr>
          <a:lstStyle/>
          <a:p>
            <a:pPr marL="342900" indent="-342900">
              <a:buClr>
                <a:srgbClr val="FF6600"/>
              </a:buClr>
              <a:buFont typeface="Wingdings" panose="05000000000000000000" pitchFamily="2" charset="2"/>
              <a:buChar char="§"/>
            </a:pPr>
            <a:r>
              <a:rPr lang="en-US" sz="1800" dirty="0">
                <a:latin typeface="+mn-lt"/>
              </a:rPr>
              <a:t>changes in the organization of the test request data rendered TRI incompatible with existing EML test cell software and data flow</a:t>
            </a:r>
          </a:p>
          <a:p>
            <a:pPr marL="342900" indent="-342900">
              <a:spcBef>
                <a:spcPts val="600"/>
              </a:spcBef>
              <a:buClr>
                <a:srgbClr val="FF6600"/>
              </a:buClr>
              <a:buFont typeface="Wingdings" panose="05000000000000000000" pitchFamily="2" charset="2"/>
              <a:buChar char="§"/>
            </a:pPr>
            <a:r>
              <a:rPr lang="en-US" sz="1800" dirty="0">
                <a:latin typeface="+mn-lt"/>
              </a:rPr>
              <a:t>replace existing outputs from CVS-CI with equivalent outputs from TRI/TRP</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tri_specs.dat</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testmap.txt</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test plan cover sheet</a:t>
            </a:r>
          </a:p>
          <a:p>
            <a:pPr marL="800100" lvl="1" indent="-342900">
              <a:buClr>
                <a:srgbClr val="FF6600"/>
              </a:buClr>
              <a:buFont typeface="Wingdings" panose="05000000000000000000" pitchFamily="2" charset="2"/>
              <a:buChar char="§"/>
            </a:pPr>
            <a:r>
              <a:rPr lang="en-US" sz="1600" dirty="0">
                <a:solidFill>
                  <a:schemeClr val="bg1">
                    <a:lumMod val="50000"/>
                  </a:schemeClr>
                </a:solidFill>
                <a:latin typeface="+mn-lt"/>
              </a:rPr>
              <a:t>test plan printout</a:t>
            </a:r>
          </a:p>
          <a:p>
            <a:pPr marL="342900" indent="-342900">
              <a:spcBef>
                <a:spcPts val="600"/>
              </a:spcBef>
              <a:buClr>
                <a:srgbClr val="FF6600"/>
              </a:buClr>
              <a:buFont typeface="Wingdings" panose="05000000000000000000" pitchFamily="2" charset="2"/>
              <a:buChar char="§"/>
            </a:pPr>
            <a:r>
              <a:rPr lang="en-US" sz="1800" dirty="0">
                <a:latin typeface="+mn-lt"/>
              </a:rPr>
              <a:t>start with CVS-CI’s two activities</a:t>
            </a:r>
          </a:p>
        </p:txBody>
      </p:sp>
      <p:graphicFrame>
        <p:nvGraphicFramePr>
          <p:cNvPr id="3" name="Table 2">
            <a:extLst>
              <a:ext uri="{FF2B5EF4-FFF2-40B4-BE49-F238E27FC236}">
                <a16:creationId xmlns:a16="http://schemas.microsoft.com/office/drawing/2014/main" id="{F898D523-B8FD-40A1-B8FB-F1DE1962F3C4}"/>
              </a:ext>
            </a:extLst>
          </p:cNvPr>
          <p:cNvGraphicFramePr>
            <a:graphicFrameLocks noGrp="1"/>
          </p:cNvGraphicFramePr>
          <p:nvPr>
            <p:extLst>
              <p:ext uri="{D42A27DB-BD31-4B8C-83A1-F6EECF244321}">
                <p14:modId xmlns:p14="http://schemas.microsoft.com/office/powerpoint/2010/main" val="3581338321"/>
              </p:ext>
            </p:extLst>
          </p:nvPr>
        </p:nvGraphicFramePr>
        <p:xfrm>
          <a:off x="4595855" y="2801024"/>
          <a:ext cx="4695906" cy="548640"/>
        </p:xfrm>
        <a:graphic>
          <a:graphicData uri="http://schemas.openxmlformats.org/drawingml/2006/table">
            <a:tbl>
              <a:tblPr firstRow="1" bandRow="1">
                <a:tableStyleId>{5C22544A-7EE6-4342-B048-85BDC9FD1C3A}</a:tableStyleId>
              </a:tblPr>
              <a:tblGrid>
                <a:gridCol w="2203622">
                  <a:extLst>
                    <a:ext uri="{9D8B030D-6E8A-4147-A177-3AD203B41FA5}">
                      <a16:colId xmlns:a16="http://schemas.microsoft.com/office/drawing/2014/main" val="1942316306"/>
                    </a:ext>
                  </a:extLst>
                </a:gridCol>
                <a:gridCol w="961865">
                  <a:extLst>
                    <a:ext uri="{9D8B030D-6E8A-4147-A177-3AD203B41FA5}">
                      <a16:colId xmlns:a16="http://schemas.microsoft.com/office/drawing/2014/main" val="2212037349"/>
                    </a:ext>
                  </a:extLst>
                </a:gridCol>
                <a:gridCol w="1530419">
                  <a:extLst>
                    <a:ext uri="{9D8B030D-6E8A-4147-A177-3AD203B41FA5}">
                      <a16:colId xmlns:a16="http://schemas.microsoft.com/office/drawing/2014/main" val="338448006"/>
                    </a:ext>
                  </a:extLst>
                </a:gridCol>
              </a:tblGrid>
              <a:tr h="0">
                <a:tc>
                  <a:txBody>
                    <a:bodyPr/>
                    <a:lstStyle/>
                    <a:p>
                      <a:pPr algn="ctr"/>
                      <a:r>
                        <a:rPr lang="en-US" sz="1200" dirty="0"/>
                        <a:t>Activity</a:t>
                      </a:r>
                    </a:p>
                  </a:txBody>
                  <a:tcPr marL="0" marR="0" marT="0" marB="0" anchor="ctr"/>
                </a:tc>
                <a:tc>
                  <a:txBody>
                    <a:bodyPr/>
                    <a:lstStyle/>
                    <a:p>
                      <a:pPr algn="ctr"/>
                      <a:r>
                        <a:rPr lang="en-US" sz="1200" dirty="0"/>
                        <a:t>CVS-CI label</a:t>
                      </a:r>
                    </a:p>
                  </a:txBody>
                  <a:tcPr marL="0" marR="0" marT="0" marB="0" anchor="ctr"/>
                </a:tc>
                <a:tc>
                  <a:txBody>
                    <a:bodyPr/>
                    <a:lstStyle/>
                    <a:p>
                      <a:pPr algn="ctr"/>
                      <a:r>
                        <a:rPr lang="en-US" sz="1200" dirty="0"/>
                        <a:t>TRI label</a:t>
                      </a:r>
                    </a:p>
                  </a:txBody>
                  <a:tcPr marL="0" marR="0" marT="0" marB="0" anchor="ctr"/>
                </a:tc>
                <a:extLst>
                  <a:ext uri="{0D108BD9-81ED-4DB2-BD59-A6C34878D82A}">
                    <a16:rowId xmlns:a16="http://schemas.microsoft.com/office/drawing/2014/main" val="1617345880"/>
                  </a:ext>
                </a:extLst>
              </a:tr>
              <a:tr h="0">
                <a:tc>
                  <a:txBody>
                    <a:bodyPr/>
                    <a:lstStyle/>
                    <a:p>
                      <a:pPr algn="ctr"/>
                      <a:r>
                        <a:rPr lang="en-US" sz="1200" dirty="0"/>
                        <a:t>run emissions test interval</a:t>
                      </a:r>
                    </a:p>
                  </a:txBody>
                  <a:tcPr marL="0" marR="0" marT="0" marB="0" anchor="ctr"/>
                </a:tc>
                <a:tc>
                  <a:txBody>
                    <a:bodyPr/>
                    <a:lstStyle/>
                    <a:p>
                      <a:pPr algn="ctr"/>
                      <a:r>
                        <a:rPr lang="en-US" sz="1200" dirty="0"/>
                        <a:t>EPA 1065</a:t>
                      </a:r>
                    </a:p>
                  </a:txBody>
                  <a:tcPr marL="0" marR="0" marT="0" marB="0" anchor="ctr"/>
                </a:tc>
                <a:tc>
                  <a:txBody>
                    <a:bodyPr/>
                    <a:lstStyle/>
                    <a:p>
                      <a:pPr algn="ctr"/>
                      <a:r>
                        <a:rPr lang="en-US" sz="1200" dirty="0"/>
                        <a:t>Run ESTTI </a:t>
                      </a:r>
                    </a:p>
                  </a:txBody>
                  <a:tcPr marL="0" marR="0" marT="0" marB="0" anchor="ctr"/>
                </a:tc>
                <a:extLst>
                  <a:ext uri="{0D108BD9-81ED-4DB2-BD59-A6C34878D82A}">
                    <a16:rowId xmlns:a16="http://schemas.microsoft.com/office/drawing/2014/main" val="1787212729"/>
                  </a:ext>
                </a:extLst>
              </a:tr>
              <a:tr h="0">
                <a:tc>
                  <a:txBody>
                    <a:bodyPr/>
                    <a:lstStyle/>
                    <a:p>
                      <a:pPr algn="ctr"/>
                      <a:r>
                        <a:rPr lang="en-US" sz="1200" dirty="0"/>
                        <a:t>manual instructions</a:t>
                      </a:r>
                    </a:p>
                  </a:txBody>
                  <a:tcPr marL="0" marR="0" marT="0" marB="0" anchor="ctr"/>
                </a:tc>
                <a:tc>
                  <a:txBody>
                    <a:bodyPr/>
                    <a:lstStyle/>
                    <a:p>
                      <a:pPr algn="ctr"/>
                      <a:r>
                        <a:rPr lang="en-US" sz="1200" dirty="0"/>
                        <a:t>Comments</a:t>
                      </a:r>
                    </a:p>
                  </a:txBody>
                  <a:tcPr marL="0" marR="0" marT="0" marB="0" anchor="ctr"/>
                </a:tc>
                <a:tc>
                  <a:txBody>
                    <a:bodyPr/>
                    <a:lstStyle/>
                    <a:p>
                      <a:pPr algn="ctr"/>
                      <a:r>
                        <a:rPr lang="en-US" sz="1200" dirty="0"/>
                        <a:t>Execute Instructions</a:t>
                      </a:r>
                    </a:p>
                  </a:txBody>
                  <a:tcPr marL="0" marR="0" marT="0" marB="0" anchor="ctr"/>
                </a:tc>
                <a:extLst>
                  <a:ext uri="{0D108BD9-81ED-4DB2-BD59-A6C34878D82A}">
                    <a16:rowId xmlns:a16="http://schemas.microsoft.com/office/drawing/2014/main" val="2495288671"/>
                  </a:ext>
                </a:extLst>
              </a:tr>
            </a:tbl>
          </a:graphicData>
        </a:graphic>
      </p:graphicFrame>
      <p:sp>
        <p:nvSpPr>
          <p:cNvPr id="7" name="TextBox 6">
            <a:extLst>
              <a:ext uri="{FF2B5EF4-FFF2-40B4-BE49-F238E27FC236}">
                <a16:creationId xmlns:a16="http://schemas.microsoft.com/office/drawing/2014/main" id="{F540EDA2-6E5C-4F5B-A9F5-9EB2CDBCEB53}"/>
              </a:ext>
            </a:extLst>
          </p:cNvPr>
          <p:cNvSpPr txBox="1"/>
          <p:nvPr/>
        </p:nvSpPr>
        <p:spPr>
          <a:xfrm>
            <a:off x="797392" y="3419238"/>
            <a:ext cx="8422808" cy="2769989"/>
          </a:xfrm>
          <a:prstGeom prst="rect">
            <a:avLst/>
          </a:prstGeom>
          <a:noFill/>
        </p:spPr>
        <p:txBody>
          <a:bodyPr wrap="square" rtlCol="0">
            <a:spAutoFit/>
          </a:bodyPr>
          <a:lstStyle/>
          <a:p>
            <a:pPr marL="342900" indent="-342900">
              <a:spcBef>
                <a:spcPts val="600"/>
              </a:spcBef>
              <a:buClr>
                <a:srgbClr val="FF6600"/>
              </a:buClr>
              <a:buFont typeface="Wingdings" panose="05000000000000000000" pitchFamily="2" charset="2"/>
              <a:buChar char="§"/>
            </a:pPr>
            <a:r>
              <a:rPr lang="en-US" sz="1800" dirty="0">
                <a:latin typeface="+mn-lt"/>
              </a:rPr>
              <a:t>add “Activity Group” to TRI to indicate test intervals to run automatically </a:t>
            </a:r>
          </a:p>
          <a:p>
            <a:pPr marL="342900" indent="-342900">
              <a:spcBef>
                <a:spcPts val="600"/>
              </a:spcBef>
              <a:buClr>
                <a:srgbClr val="FF6600"/>
              </a:buClr>
              <a:buFont typeface="Wingdings" panose="05000000000000000000" pitchFamily="2" charset="2"/>
              <a:buChar char="§"/>
            </a:pPr>
            <a:r>
              <a:rPr lang="en-US" sz="1800" dirty="0">
                <a:latin typeface="+mn-lt"/>
              </a:rPr>
              <a:t>use TRI to attach ECM </a:t>
            </a:r>
            <a:r>
              <a:rPr lang="en-US" sz="1800" dirty="0" err="1">
                <a:latin typeface="+mn-lt"/>
              </a:rPr>
              <a:t>cfg</a:t>
            </a:r>
            <a:r>
              <a:rPr lang="en-US" sz="1800" dirty="0">
                <a:latin typeface="+mn-lt"/>
              </a:rPr>
              <a:t> and calibration files to test request</a:t>
            </a:r>
          </a:p>
          <a:p>
            <a:pPr marL="342900" indent="-342900">
              <a:spcBef>
                <a:spcPts val="600"/>
              </a:spcBef>
              <a:buClr>
                <a:srgbClr val="FF6600"/>
              </a:buClr>
              <a:buFont typeface="Wingdings" panose="05000000000000000000" pitchFamily="2" charset="2"/>
              <a:buChar char="§"/>
            </a:pPr>
            <a:r>
              <a:rPr lang="en-US" sz="1800" dirty="0">
                <a:latin typeface="+mn-lt"/>
              </a:rPr>
              <a:t>add new CyFlex routine to process tri_specs.dat and load into data structures</a:t>
            </a:r>
          </a:p>
          <a:p>
            <a:pPr marL="342900" indent="-342900">
              <a:spcBef>
                <a:spcPts val="600"/>
              </a:spcBef>
              <a:buClr>
                <a:srgbClr val="FF6600"/>
              </a:buClr>
              <a:buFont typeface="Wingdings" panose="05000000000000000000" pitchFamily="2" charset="2"/>
              <a:buChar char="§"/>
            </a:pPr>
            <a:r>
              <a:rPr lang="en-US" sz="1800" dirty="0">
                <a:latin typeface="+mn-lt"/>
              </a:rPr>
              <a:t>modify CyFlex to allow array variables to have different units for each element</a:t>
            </a:r>
          </a:p>
          <a:p>
            <a:pPr marL="342900" indent="-342900">
              <a:spcBef>
                <a:spcPts val="600"/>
              </a:spcBef>
              <a:buClr>
                <a:srgbClr val="FF6600"/>
              </a:buClr>
              <a:buFont typeface="Wingdings" panose="05000000000000000000" pitchFamily="2" charset="2"/>
              <a:buChar char="§"/>
            </a:pPr>
            <a:r>
              <a:rPr lang="en-US" sz="1800" dirty="0">
                <a:latin typeface="+mn-lt"/>
              </a:rPr>
              <a:t>add new CyFlex routine to load tri_specs.dat data into array variables</a:t>
            </a:r>
          </a:p>
          <a:p>
            <a:pPr marL="342900" indent="-342900">
              <a:spcBef>
                <a:spcPts val="600"/>
              </a:spcBef>
              <a:buClr>
                <a:srgbClr val="FF6600"/>
              </a:buClr>
              <a:buFont typeface="Wingdings" panose="05000000000000000000" pitchFamily="2" charset="2"/>
              <a:buChar char="§"/>
            </a:pPr>
            <a:r>
              <a:rPr lang="en-US" sz="1800" dirty="0">
                <a:latin typeface="+mn-lt"/>
              </a:rPr>
              <a:t>modify CyFlex program-based data consumers (e.g. </a:t>
            </a:r>
            <a:r>
              <a:rPr lang="en-US" sz="1800" dirty="0" err="1">
                <a:latin typeface="+mn-lt"/>
              </a:rPr>
              <a:t>tca</a:t>
            </a:r>
            <a:r>
              <a:rPr lang="en-US" sz="1800" dirty="0">
                <a:latin typeface="+mn-lt"/>
              </a:rPr>
              <a:t> and </a:t>
            </a:r>
            <a:r>
              <a:rPr lang="en-US" sz="1800" dirty="0" err="1">
                <a:latin typeface="+mn-lt"/>
              </a:rPr>
              <a:t>ecg</a:t>
            </a:r>
            <a:r>
              <a:rPr lang="en-US" sz="1800" dirty="0">
                <a:latin typeface="+mn-lt"/>
              </a:rPr>
              <a:t>) to read new TRI-specific data structures</a:t>
            </a:r>
          </a:p>
          <a:p>
            <a:pPr marL="342900" indent="-342900">
              <a:spcBef>
                <a:spcPts val="600"/>
              </a:spcBef>
              <a:buClr>
                <a:srgbClr val="FF6600"/>
              </a:buClr>
              <a:buFont typeface="Wingdings" panose="05000000000000000000" pitchFamily="2" charset="2"/>
              <a:buChar char="§"/>
            </a:pPr>
            <a:r>
              <a:rPr lang="en-US" sz="1800" dirty="0">
                <a:latin typeface="+mn-lt"/>
              </a:rPr>
              <a:t>modify script-based data consumers to read new TRI-based array variables</a:t>
            </a:r>
          </a:p>
        </p:txBody>
      </p:sp>
    </p:spTree>
    <p:extLst>
      <p:ext uri="{BB962C8B-B14F-4D97-AF65-F5344CB8AC3E}">
        <p14:creationId xmlns:p14="http://schemas.microsoft.com/office/powerpoint/2010/main" val="95810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a:t>
            </a:r>
            <a:r>
              <a:rPr lang="en-US" dirty="0"/>
              <a:t> </a:t>
            </a:r>
            <a:r>
              <a:rPr lang="en-US" dirty="0">
                <a:solidFill>
                  <a:srgbClr val="0000FF"/>
                </a:solidFill>
              </a:rPr>
              <a:t>TRS</a:t>
            </a:r>
            <a:r>
              <a:rPr lang="en-US" dirty="0">
                <a:solidFill>
                  <a:schemeClr val="accent3"/>
                </a:solidFill>
              </a:rPr>
              <a:t> </a:t>
            </a:r>
            <a:r>
              <a:rPr lang="en-US" dirty="0">
                <a:solidFill>
                  <a:schemeClr val="tx1"/>
                </a:solidFill>
              </a:rPr>
              <a:t>Vision</a:t>
            </a:r>
          </a:p>
        </p:txBody>
      </p:sp>
      <p:sp>
        <p:nvSpPr>
          <p:cNvPr id="6" name="TextBox 5">
            <a:extLst>
              <a:ext uri="{FF2B5EF4-FFF2-40B4-BE49-F238E27FC236}">
                <a16:creationId xmlns:a16="http://schemas.microsoft.com/office/drawing/2014/main" id="{00092CE8-97C7-4E2D-9C79-ABC9845D35D1}"/>
              </a:ext>
            </a:extLst>
          </p:cNvPr>
          <p:cNvSpPr txBox="1"/>
          <p:nvPr/>
        </p:nvSpPr>
        <p:spPr>
          <a:xfrm>
            <a:off x="797392" y="1143747"/>
            <a:ext cx="8422808" cy="5386090"/>
          </a:xfrm>
          <a:prstGeom prst="rect">
            <a:avLst/>
          </a:prstGeom>
          <a:noFill/>
        </p:spPr>
        <p:txBody>
          <a:bodyPr wrap="square" rtlCol="0">
            <a:spAutoFit/>
          </a:bodyPr>
          <a:lstStyle/>
          <a:p>
            <a:pPr marL="342900" indent="-342900">
              <a:spcBef>
                <a:spcPts val="600"/>
              </a:spcBef>
              <a:buClr>
                <a:srgbClr val="FF6600"/>
              </a:buClr>
              <a:buFont typeface="Wingdings" panose="05000000000000000000" pitchFamily="2" charset="2"/>
              <a:buChar char="§"/>
            </a:pPr>
            <a:r>
              <a:rPr lang="en-US" sz="1800" dirty="0">
                <a:latin typeface="+mn-lt"/>
              </a:rPr>
              <a:t>after getting TRI/TRP working for CTC EML</a:t>
            </a:r>
          </a:p>
          <a:p>
            <a:pPr marL="342900" indent="-342900">
              <a:spcBef>
                <a:spcPts val="600"/>
              </a:spcBef>
              <a:buClr>
                <a:srgbClr val="FF6600"/>
              </a:buClr>
              <a:buFont typeface="Wingdings" panose="05000000000000000000" pitchFamily="2" charset="2"/>
              <a:buChar char="§"/>
            </a:pPr>
            <a:r>
              <a:rPr lang="en-US" sz="1800" dirty="0">
                <a:latin typeface="+mn-lt"/>
              </a:rPr>
              <a:t>transition all CTC EML CVS-CI users to TRI</a:t>
            </a:r>
          </a:p>
          <a:p>
            <a:pPr marL="342900" indent="-342900">
              <a:spcBef>
                <a:spcPts val="600"/>
              </a:spcBef>
              <a:buClr>
                <a:srgbClr val="FF6600"/>
              </a:buClr>
              <a:buFont typeface="Wingdings" panose="05000000000000000000" pitchFamily="2" charset="2"/>
              <a:buChar char="§"/>
            </a:pPr>
            <a:r>
              <a:rPr lang="en-US" sz="1800" dirty="0">
                <a:latin typeface="+mn-lt"/>
              </a:rPr>
              <a:t>adapt TRI/TRP for other test sites using CVS-CI</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RMEP is a logical next adopter because of their similarities to CTC EML</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HTC@SEP is interested in test cell set-up features more than test sequence</a:t>
            </a:r>
          </a:p>
          <a:p>
            <a:pPr marL="285750" indent="-285750">
              <a:spcBef>
                <a:spcPts val="600"/>
              </a:spcBef>
              <a:buClr>
                <a:srgbClr val="FF6600"/>
              </a:buClr>
              <a:buFont typeface="Wingdings" panose="05000000000000000000" pitchFamily="2" charset="2"/>
              <a:buChar char="§"/>
            </a:pPr>
            <a:r>
              <a:rPr lang="en-US" sz="1800" dirty="0">
                <a:latin typeface="+mn-lt"/>
              </a:rPr>
              <a:t>transition all remaining CVS-CI users to TRI and “freeze” CVS-CI</a:t>
            </a:r>
          </a:p>
          <a:p>
            <a:pPr marL="285750" indent="-285750">
              <a:spcBef>
                <a:spcPts val="600"/>
              </a:spcBef>
              <a:buClr>
                <a:srgbClr val="FF6600"/>
              </a:buClr>
              <a:buFont typeface="Wingdings" panose="05000000000000000000" pitchFamily="2" charset="2"/>
              <a:buChar char="§"/>
            </a:pPr>
            <a:r>
              <a:rPr lang="en-US" sz="1800" dirty="0">
                <a:latin typeface="+mn-lt"/>
              </a:rPr>
              <a:t>adapt TRI/TRP for other engine emissions test sites not using CVS-CI </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explore usage with PUMA-automated emissions test cells</a:t>
            </a:r>
          </a:p>
          <a:p>
            <a:pPr marL="285750" indent="-285750">
              <a:spcBef>
                <a:spcPts val="600"/>
              </a:spcBef>
              <a:buClr>
                <a:srgbClr val="FF6600"/>
              </a:buClr>
              <a:buFont typeface="Wingdings" panose="05000000000000000000" pitchFamily="2" charset="2"/>
              <a:buChar char="§"/>
            </a:pPr>
            <a:r>
              <a:rPr lang="en-US" sz="1800" dirty="0">
                <a:latin typeface="+mn-lt"/>
              </a:rPr>
              <a:t>expand TRI/TRP to better support test article prep activities</a:t>
            </a:r>
          </a:p>
          <a:p>
            <a:pPr marL="285750" indent="-285750">
              <a:spcBef>
                <a:spcPts val="600"/>
              </a:spcBef>
              <a:buClr>
                <a:srgbClr val="FF6600"/>
              </a:buClr>
              <a:buFont typeface="Wingdings" panose="05000000000000000000" pitchFamily="2" charset="2"/>
              <a:buChar char="§"/>
            </a:pPr>
            <a:r>
              <a:rPr lang="en-US" sz="1800" dirty="0">
                <a:latin typeface="+mn-lt"/>
              </a:rPr>
              <a:t>expand TRI/TRP to support more “activities” for current test function</a:t>
            </a:r>
          </a:p>
          <a:p>
            <a:pPr marL="285750" indent="-285750">
              <a:spcBef>
                <a:spcPts val="600"/>
              </a:spcBef>
              <a:buClr>
                <a:srgbClr val="FF6600"/>
              </a:buClr>
              <a:buFont typeface="Wingdings" panose="05000000000000000000" pitchFamily="2" charset="2"/>
              <a:buChar char="§"/>
            </a:pPr>
            <a:r>
              <a:rPr lang="en-US" sz="1800" dirty="0">
                <a:latin typeface="+mn-lt"/>
              </a:rPr>
              <a:t>expand TRI/TRP to support “moveable” test equipment</a:t>
            </a:r>
          </a:p>
          <a:p>
            <a:pPr marL="285750" indent="-285750">
              <a:spcBef>
                <a:spcPts val="600"/>
              </a:spcBef>
              <a:buClr>
                <a:srgbClr val="FF6600"/>
              </a:buClr>
              <a:buFont typeface="Wingdings" panose="05000000000000000000" pitchFamily="2" charset="2"/>
              <a:buChar char="§"/>
            </a:pPr>
            <a:r>
              <a:rPr lang="en-US" sz="1800" dirty="0">
                <a:latin typeface="+mn-lt"/>
              </a:rPr>
              <a:t>expand TRI/TRP for other test functions </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performance engine test cells</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chassis</a:t>
            </a:r>
          </a:p>
          <a:p>
            <a:pPr marL="742950" lvl="1" indent="-285750">
              <a:buClr>
                <a:srgbClr val="FF6600"/>
              </a:buClr>
              <a:buFont typeface="Wingdings" panose="05000000000000000000" pitchFamily="2" charset="2"/>
              <a:buChar char="§"/>
            </a:pPr>
            <a:r>
              <a:rPr lang="en-US" sz="1600" dirty="0">
                <a:solidFill>
                  <a:schemeClr val="bg1">
                    <a:lumMod val="50000"/>
                  </a:schemeClr>
                </a:solidFill>
                <a:latin typeface="+mn-lt"/>
              </a:rPr>
              <a:t>other test beds, e.g. turbocharger test stands, swirl rigs  </a:t>
            </a:r>
          </a:p>
          <a:p>
            <a:pPr marL="285750" lvl="1" indent="-285750">
              <a:spcBef>
                <a:spcPts val="600"/>
              </a:spcBef>
              <a:buClr>
                <a:srgbClr val="FF6600"/>
              </a:buClr>
              <a:buFont typeface="Wingdings" panose="05000000000000000000" pitchFamily="2" charset="2"/>
              <a:buChar char="§"/>
            </a:pPr>
            <a:r>
              <a:rPr lang="en-US" sz="1800" dirty="0">
                <a:latin typeface="+mn-lt"/>
              </a:rPr>
              <a:t>develop TRC and associated features including tracking test progress</a:t>
            </a:r>
          </a:p>
          <a:p>
            <a:pPr marL="285750" lvl="1" indent="-285750">
              <a:spcBef>
                <a:spcPts val="600"/>
              </a:spcBef>
              <a:buClr>
                <a:srgbClr val="FF6600"/>
              </a:buClr>
              <a:buFont typeface="Wingdings" panose="05000000000000000000" pitchFamily="2" charset="2"/>
              <a:buChar char="§"/>
            </a:pPr>
            <a:r>
              <a:rPr lang="en-US" sz="1800" dirty="0">
                <a:latin typeface="+mn-lt"/>
              </a:rPr>
              <a:t>develop new component of TRS to track test article prep progress  </a:t>
            </a:r>
          </a:p>
        </p:txBody>
      </p:sp>
    </p:spTree>
    <p:extLst>
      <p:ext uri="{BB962C8B-B14F-4D97-AF65-F5344CB8AC3E}">
        <p14:creationId xmlns:p14="http://schemas.microsoft.com/office/powerpoint/2010/main" val="159478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3AB67A5-9E8C-4554-BADD-232A195D861A}"/>
              </a:ext>
            </a:extLst>
          </p:cNvPr>
          <p:cNvGraphicFramePr>
            <a:graphicFrameLocks noChangeAspect="1"/>
          </p:cNvGraphicFramePr>
          <p:nvPr>
            <p:extLst>
              <p:ext uri="{D42A27DB-BD31-4B8C-83A1-F6EECF244321}">
                <p14:modId xmlns:p14="http://schemas.microsoft.com/office/powerpoint/2010/main" val="2850036413"/>
              </p:ext>
            </p:extLst>
          </p:nvPr>
        </p:nvGraphicFramePr>
        <p:xfrm>
          <a:off x="768378" y="1407381"/>
          <a:ext cx="8401050" cy="504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065352" y="286247"/>
            <a:ext cx="7162800" cy="962108"/>
          </a:xfrm>
        </p:spPr>
        <p:txBody>
          <a:bodyPr/>
          <a:lstStyle/>
          <a:p>
            <a:r>
              <a:rPr lang="en-US" b="1" dirty="0"/>
              <a:t>Future</a:t>
            </a:r>
            <a:r>
              <a:rPr lang="en-US" dirty="0"/>
              <a:t> </a:t>
            </a:r>
            <a:r>
              <a:rPr lang="en-US" dirty="0">
                <a:solidFill>
                  <a:srgbClr val="0000FF"/>
                </a:solidFill>
              </a:rPr>
              <a:t>TRS</a:t>
            </a:r>
            <a:r>
              <a:rPr lang="en-US" dirty="0">
                <a:solidFill>
                  <a:schemeClr val="accent3"/>
                </a:solidFill>
              </a:rPr>
              <a:t> </a:t>
            </a:r>
            <a:r>
              <a:rPr lang="en-US" dirty="0">
                <a:solidFill>
                  <a:schemeClr val="tx1"/>
                </a:solidFill>
              </a:rPr>
              <a:t>Vision –</a:t>
            </a:r>
            <a:br>
              <a:rPr lang="en-US" dirty="0">
                <a:solidFill>
                  <a:schemeClr val="tx1"/>
                </a:solidFill>
              </a:rPr>
            </a:br>
            <a:r>
              <a:rPr lang="en-US" sz="2000" cap="none" dirty="0">
                <a:solidFill>
                  <a:schemeClr val="tx1"/>
                </a:solidFill>
              </a:rPr>
              <a:t>Hierarchy of Test Bed Functions &amp; Subfunctions and Test Systems (Site, Test Bed Group &amp; Subgroup)</a:t>
            </a:r>
          </a:p>
        </p:txBody>
      </p:sp>
    </p:spTree>
    <p:extLst>
      <p:ext uri="{BB962C8B-B14F-4D97-AF65-F5344CB8AC3E}">
        <p14:creationId xmlns:p14="http://schemas.microsoft.com/office/powerpoint/2010/main" val="2189483272"/>
      </p:ext>
    </p:extLst>
  </p:cSld>
  <p:clrMapOvr>
    <a:masterClrMapping/>
  </p:clrMapOvr>
</p:sld>
</file>

<file path=ppt/theme/theme1.xml><?xml version="1.0" encoding="utf-8"?>
<a:theme xmlns:a="http://schemas.openxmlformats.org/drawingml/2006/main" name="Default Theme">
  <a:themeElements>
    <a:clrScheme name="SGS">
      <a:dk1>
        <a:sysClr val="windowText" lastClr="000000"/>
      </a:dk1>
      <a:lt1>
        <a:sysClr val="window" lastClr="FFFFFF"/>
      </a:lt1>
      <a:dk2>
        <a:srgbClr val="000000"/>
      </a:dk2>
      <a:lt2>
        <a:srgbClr val="EEECE1"/>
      </a:lt2>
      <a:accent1>
        <a:srgbClr val="363636"/>
      </a:accent1>
      <a:accent2>
        <a:srgbClr val="848685"/>
      </a:accent2>
      <a:accent3>
        <a:srgbClr val="FF6600"/>
      </a:accent3>
      <a:accent4>
        <a:srgbClr val="BCBCBC"/>
      </a:accent4>
      <a:accent5>
        <a:srgbClr val="FF9900"/>
      </a:accent5>
      <a:accent6>
        <a:srgbClr val="FF0000"/>
      </a:accent6>
      <a:hlink>
        <a:srgbClr val="FF6600"/>
      </a:hlink>
      <a:folHlink>
        <a:srgbClr val="363636"/>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B64BB09F-ADD9-4180-822A-CABE34186A04}" vid="{44E7C5DC-7C45-4FA1-851A-F3D1C5F68C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0BF7C3FD6B2D4297C22662694E51C9" ma:contentTypeVersion="4" ma:contentTypeDescription="Create a new document." ma:contentTypeScope="" ma:versionID="80fc21583069edb63bb5f4996d5611ee">
  <xsd:schema xmlns:xsd="http://www.w3.org/2001/XMLSchema" xmlns:xs="http://www.w3.org/2001/XMLSchema" xmlns:p="http://schemas.microsoft.com/office/2006/metadata/properties" xmlns:ns2="8fe22f38-1a6a-489b-98b2-10d39f0fc428" xmlns:ns3="12bf23e7-0027-43e8-96f0-e45c853d3991" targetNamespace="http://schemas.microsoft.com/office/2006/metadata/properties" ma:root="true" ma:fieldsID="27174e27245b682f8cece2e105b41b67" ns2:_="" ns3:_="">
    <xsd:import namespace="8fe22f38-1a6a-489b-98b2-10d39f0fc428"/>
    <xsd:import namespace="12bf23e7-0027-43e8-96f0-e45c853d39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22f38-1a6a-489b-98b2-10d39f0fc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f23e7-0027-43e8-96f0-e45c853d39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A2A1B-1B65-49D0-BD55-72790EC2FA33}">
  <ds:schemaRefs>
    <ds:schemaRef ds:uri="http://schemas.microsoft.com/sharepoint/v3/contenttype/forms"/>
  </ds:schemaRefs>
</ds:datastoreItem>
</file>

<file path=customXml/itemProps2.xml><?xml version="1.0" encoding="utf-8"?>
<ds:datastoreItem xmlns:ds="http://schemas.openxmlformats.org/officeDocument/2006/customXml" ds:itemID="{F9AE62D0-7C42-4366-8118-14028130DD2B}">
  <ds:schemaRef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schemas.openxmlformats.org/package/2006/metadata/core-properties"/>
    <ds:schemaRef ds:uri="8fe22f38-1a6a-489b-98b2-10d39f0fc428"/>
    <ds:schemaRef ds:uri="http://purl.org/dc/terms/"/>
  </ds:schemaRefs>
</ds:datastoreItem>
</file>

<file path=customXml/itemProps3.xml><?xml version="1.0" encoding="utf-8"?>
<ds:datastoreItem xmlns:ds="http://schemas.openxmlformats.org/officeDocument/2006/customXml" ds:itemID="{9E028CC8-4F01-4C3C-826A-79858504F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22f38-1a6a-489b-98b2-10d39f0fc428"/>
    <ds:schemaRef ds:uri="12bf23e7-0027-43e8-96f0-e45c853d3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A4 Paper (210x297 mm)</PresentationFormat>
  <Paragraphs>314</Paragraphs>
  <Slides>24</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Arial Narrow</vt:lpstr>
      <vt:lpstr>Calibri</vt:lpstr>
      <vt:lpstr>Times New Roman</vt:lpstr>
      <vt:lpstr>Wingdings</vt:lpstr>
      <vt:lpstr>Default Theme</vt:lpstr>
      <vt:lpstr>Acrobat Document</vt:lpstr>
      <vt:lpstr>TRS VISION Test Request Suite –  A Tool for Managing Test Requests</vt:lpstr>
      <vt:lpstr>AGENDA</vt:lpstr>
      <vt:lpstr>What is TRS?</vt:lpstr>
      <vt:lpstr>Original TRS Vision</vt:lpstr>
      <vt:lpstr>Second TRS Vision</vt:lpstr>
      <vt:lpstr>Third TRS Vision</vt:lpstr>
      <vt:lpstr>Current TRS Vision</vt:lpstr>
      <vt:lpstr>Future TRS Vision</vt:lpstr>
      <vt:lpstr>Future TRS Vision – Hierarchy of Test Bed Functions &amp; Subfunctions and Test Systems (Site, Test Bed Group &amp; Subgroup)</vt:lpstr>
      <vt:lpstr>Future TRS Vision  Test Bed Functions and Subfunctions</vt:lpstr>
      <vt:lpstr>Future TRS Vision   Sites, Test bed Groups and Subgroups</vt:lpstr>
      <vt:lpstr>TRI Screen Shots  Initial Window</vt:lpstr>
      <vt:lpstr>TRI Screen Shots  “Create a draft request” opens the “Specify New Test Request” dialog box</vt:lpstr>
      <vt:lpstr>TRI Screen Shots  Window after “Open a draft test request”</vt:lpstr>
      <vt:lpstr>TRI Screen Shots  Window after “Open a draft request” and expanding all containers</vt:lpstr>
      <vt:lpstr>TRI Screen Shots  ”Performance Data” information screen – an example</vt:lpstr>
      <vt:lpstr>TRI Screen Shots  Help for ”Performance Data” information screen – an example</vt:lpstr>
      <vt:lpstr>TRI Screen Shots  ”Run ESTTI” activity screen – one of two activity screens</vt:lpstr>
      <vt:lpstr>TRP OUTPUTS</vt:lpstr>
      <vt:lpstr>TRI Outputs Cover page – example</vt:lpstr>
      <vt:lpstr>TRI Outputs tri_specs – example</vt:lpstr>
      <vt:lpstr>TRI Outputs test_map – example</vt:lpstr>
      <vt:lpstr>TRI Outputs Test plan –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Columbus 2018 Business Review</dc:title>
  <dc:creator/>
  <cp:lastModifiedBy/>
  <cp:revision>24</cp:revision>
  <dcterms:modified xsi:type="dcterms:W3CDTF">2024-01-16T15:17:45Z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0x010100CA0BF7C3FD6B2D4297C22662694E51C9</vt:lpwstr>
  </property>
</Properties>
</file>